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sldIdLst>
    <p:sldId id="421" r:id="rId2"/>
    <p:sldId id="498" r:id="rId3"/>
    <p:sldId id="466" r:id="rId4"/>
    <p:sldId id="373" r:id="rId5"/>
    <p:sldId id="462" r:id="rId6"/>
    <p:sldId id="500" r:id="rId7"/>
    <p:sldId id="501" r:id="rId8"/>
    <p:sldId id="502" r:id="rId9"/>
    <p:sldId id="503" r:id="rId10"/>
    <p:sldId id="504" r:id="rId11"/>
    <p:sldId id="505" r:id="rId12"/>
    <p:sldId id="506" r:id="rId13"/>
    <p:sldId id="507" r:id="rId14"/>
    <p:sldId id="508" r:id="rId15"/>
    <p:sldId id="509" r:id="rId16"/>
    <p:sldId id="510" r:id="rId17"/>
    <p:sldId id="511" r:id="rId18"/>
    <p:sldId id="512" r:id="rId19"/>
    <p:sldId id="513" r:id="rId20"/>
    <p:sldId id="514" r:id="rId21"/>
    <p:sldId id="515" r:id="rId22"/>
    <p:sldId id="516" r:id="rId23"/>
    <p:sldId id="517" r:id="rId24"/>
    <p:sldId id="527" r:id="rId25"/>
    <p:sldId id="528" r:id="rId26"/>
    <p:sldId id="518" r:id="rId27"/>
    <p:sldId id="521" r:id="rId28"/>
    <p:sldId id="519" r:id="rId29"/>
    <p:sldId id="520" r:id="rId30"/>
    <p:sldId id="529" r:id="rId31"/>
    <p:sldId id="522" r:id="rId32"/>
    <p:sldId id="523" r:id="rId33"/>
    <p:sldId id="524" r:id="rId34"/>
    <p:sldId id="525" r:id="rId35"/>
    <p:sldId id="526" r:id="rId36"/>
    <p:sldId id="461" r:id="rId37"/>
    <p:sldId id="426" r:id="rId38"/>
    <p:sldId id="420" r:id="rId39"/>
    <p:sldId id="350" r:id="rId4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F5138303-3438-8F12-B9FC-5AB786AA4F28}" name="Brandon Sherman" initials="BS" userId="S::BSherman@maynardcooper.com::702b10a4-cae5-4720-99c1-c0e576ed09a0"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00000"/>
    <a:srgbClr val="76777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7D4BCBF-79B2-4F02-9148-16C2C395F369}" v="30" dt="2022-07-18T20:39:17.4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75659" autoAdjust="0"/>
  </p:normalViewPr>
  <p:slideViewPr>
    <p:cSldViewPr snapToGrid="0">
      <p:cViewPr varScale="1">
        <p:scale>
          <a:sx n="79" d="100"/>
          <a:sy n="79" d="100"/>
        </p:scale>
        <p:origin x="1140" y="96"/>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 Id="rId48" Type="http://schemas.microsoft.com/office/2018/10/relationships/authors" Target="author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0" Type="http://schemas.openxmlformats.org/officeDocument/2006/relationships/slide" Target="slides/slide19.xml"/><Relationship Id="rId41"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oger Swartzwelder" userId="2da27201-b1c6-4219-9679-82e6b8addb1d" providerId="ADAL" clId="{37D4BCBF-79B2-4F02-9148-16C2C395F369}"/>
    <pc:docChg chg="undo redo custSel addSld delSld modSld sldOrd">
      <pc:chgData name="Roger Swartzwelder" userId="2da27201-b1c6-4219-9679-82e6b8addb1d" providerId="ADAL" clId="{37D4BCBF-79B2-4F02-9148-16C2C395F369}" dt="2022-07-21T20:56:40.955" v="19343" actId="20577"/>
      <pc:docMkLst>
        <pc:docMk/>
      </pc:docMkLst>
      <pc:sldChg chg="modTransition">
        <pc:chgData name="Roger Swartzwelder" userId="2da27201-b1c6-4219-9679-82e6b8addb1d" providerId="ADAL" clId="{37D4BCBF-79B2-4F02-9148-16C2C395F369}" dt="2022-07-18T20:36:28.240" v="18528"/>
        <pc:sldMkLst>
          <pc:docMk/>
          <pc:sldMk cId="1087766528" sldId="350"/>
        </pc:sldMkLst>
      </pc:sldChg>
      <pc:sldChg chg="modSp mod modTransition modNotesTx">
        <pc:chgData name="Roger Swartzwelder" userId="2da27201-b1c6-4219-9679-82e6b8addb1d" providerId="ADAL" clId="{37D4BCBF-79B2-4F02-9148-16C2C395F369}" dt="2022-07-18T20:40:50.920" v="18532" actId="6549"/>
        <pc:sldMkLst>
          <pc:docMk/>
          <pc:sldMk cId="1200590002" sldId="373"/>
        </pc:sldMkLst>
        <pc:spChg chg="mod">
          <ac:chgData name="Roger Swartzwelder" userId="2da27201-b1c6-4219-9679-82e6b8addb1d" providerId="ADAL" clId="{37D4BCBF-79B2-4F02-9148-16C2C395F369}" dt="2022-07-18T20:23:39.750" v="18248" actId="255"/>
          <ac:spMkLst>
            <pc:docMk/>
            <pc:sldMk cId="1200590002" sldId="373"/>
            <ac:spMk id="2" creationId="{00000000-0000-0000-0000-000000000000}"/>
          </ac:spMkLst>
        </pc:spChg>
        <pc:spChg chg="mod">
          <ac:chgData name="Roger Swartzwelder" userId="2da27201-b1c6-4219-9679-82e6b8addb1d" providerId="ADAL" clId="{37D4BCBF-79B2-4F02-9148-16C2C395F369}" dt="2022-07-18T20:22:50.252" v="18244" actId="207"/>
          <ac:spMkLst>
            <pc:docMk/>
            <pc:sldMk cId="1200590002" sldId="373"/>
            <ac:spMk id="3" creationId="{00000000-0000-0000-0000-000000000000}"/>
          </ac:spMkLst>
        </pc:spChg>
      </pc:sldChg>
      <pc:sldChg chg="modSp del mod">
        <pc:chgData name="Roger Swartzwelder" userId="2da27201-b1c6-4219-9679-82e6b8addb1d" providerId="ADAL" clId="{37D4BCBF-79B2-4F02-9148-16C2C395F369}" dt="2022-07-11T14:57:13.976" v="36" actId="2696"/>
        <pc:sldMkLst>
          <pc:docMk/>
          <pc:sldMk cId="1877611400" sldId="374"/>
        </pc:sldMkLst>
        <pc:spChg chg="mod">
          <ac:chgData name="Roger Swartzwelder" userId="2da27201-b1c6-4219-9679-82e6b8addb1d" providerId="ADAL" clId="{37D4BCBF-79B2-4F02-9148-16C2C395F369}" dt="2022-07-11T14:56:56.976" v="35" actId="20577"/>
          <ac:spMkLst>
            <pc:docMk/>
            <pc:sldMk cId="1877611400" sldId="374"/>
            <ac:spMk id="2" creationId="{00000000-0000-0000-0000-000000000000}"/>
          </ac:spMkLst>
        </pc:spChg>
      </pc:sldChg>
      <pc:sldChg chg="del">
        <pc:chgData name="Roger Swartzwelder" userId="2da27201-b1c6-4219-9679-82e6b8addb1d" providerId="ADAL" clId="{37D4BCBF-79B2-4F02-9148-16C2C395F369}" dt="2022-07-11T16:23:40.049" v="1175" actId="47"/>
        <pc:sldMkLst>
          <pc:docMk/>
          <pc:sldMk cId="1137418111" sldId="379"/>
        </pc:sldMkLst>
      </pc:sldChg>
      <pc:sldChg chg="del">
        <pc:chgData name="Roger Swartzwelder" userId="2da27201-b1c6-4219-9679-82e6b8addb1d" providerId="ADAL" clId="{37D4BCBF-79B2-4F02-9148-16C2C395F369}" dt="2022-07-11T16:23:40.049" v="1175" actId="47"/>
        <pc:sldMkLst>
          <pc:docMk/>
          <pc:sldMk cId="2363591804" sldId="380"/>
        </pc:sldMkLst>
      </pc:sldChg>
      <pc:sldChg chg="del">
        <pc:chgData name="Roger Swartzwelder" userId="2da27201-b1c6-4219-9679-82e6b8addb1d" providerId="ADAL" clId="{37D4BCBF-79B2-4F02-9148-16C2C395F369}" dt="2022-07-11T16:23:40.049" v="1175" actId="47"/>
        <pc:sldMkLst>
          <pc:docMk/>
          <pc:sldMk cId="3866536410" sldId="381"/>
        </pc:sldMkLst>
      </pc:sldChg>
      <pc:sldChg chg="del">
        <pc:chgData name="Roger Swartzwelder" userId="2da27201-b1c6-4219-9679-82e6b8addb1d" providerId="ADAL" clId="{37D4BCBF-79B2-4F02-9148-16C2C395F369}" dt="2022-07-11T16:23:40.049" v="1175" actId="47"/>
        <pc:sldMkLst>
          <pc:docMk/>
          <pc:sldMk cId="1234221314" sldId="383"/>
        </pc:sldMkLst>
      </pc:sldChg>
      <pc:sldChg chg="del">
        <pc:chgData name="Roger Swartzwelder" userId="2da27201-b1c6-4219-9679-82e6b8addb1d" providerId="ADAL" clId="{37D4BCBF-79B2-4F02-9148-16C2C395F369}" dt="2022-07-11T16:23:40.049" v="1175" actId="47"/>
        <pc:sldMkLst>
          <pc:docMk/>
          <pc:sldMk cId="4087539084" sldId="384"/>
        </pc:sldMkLst>
      </pc:sldChg>
      <pc:sldChg chg="del">
        <pc:chgData name="Roger Swartzwelder" userId="2da27201-b1c6-4219-9679-82e6b8addb1d" providerId="ADAL" clId="{37D4BCBF-79B2-4F02-9148-16C2C395F369}" dt="2022-07-11T16:23:40.049" v="1175" actId="47"/>
        <pc:sldMkLst>
          <pc:docMk/>
          <pc:sldMk cId="3021696655" sldId="385"/>
        </pc:sldMkLst>
      </pc:sldChg>
      <pc:sldChg chg="del">
        <pc:chgData name="Roger Swartzwelder" userId="2da27201-b1c6-4219-9679-82e6b8addb1d" providerId="ADAL" clId="{37D4BCBF-79B2-4F02-9148-16C2C395F369}" dt="2022-07-11T16:23:40.049" v="1175" actId="47"/>
        <pc:sldMkLst>
          <pc:docMk/>
          <pc:sldMk cId="3643708970" sldId="386"/>
        </pc:sldMkLst>
      </pc:sldChg>
      <pc:sldChg chg="del">
        <pc:chgData name="Roger Swartzwelder" userId="2da27201-b1c6-4219-9679-82e6b8addb1d" providerId="ADAL" clId="{37D4BCBF-79B2-4F02-9148-16C2C395F369}" dt="2022-07-11T16:23:40.049" v="1175" actId="47"/>
        <pc:sldMkLst>
          <pc:docMk/>
          <pc:sldMk cId="3772484034" sldId="392"/>
        </pc:sldMkLst>
      </pc:sldChg>
      <pc:sldChg chg="del">
        <pc:chgData name="Roger Swartzwelder" userId="2da27201-b1c6-4219-9679-82e6b8addb1d" providerId="ADAL" clId="{37D4BCBF-79B2-4F02-9148-16C2C395F369}" dt="2022-07-11T16:23:40.049" v="1175" actId="47"/>
        <pc:sldMkLst>
          <pc:docMk/>
          <pc:sldMk cId="2071666071" sldId="393"/>
        </pc:sldMkLst>
      </pc:sldChg>
      <pc:sldChg chg="del">
        <pc:chgData name="Roger Swartzwelder" userId="2da27201-b1c6-4219-9679-82e6b8addb1d" providerId="ADAL" clId="{37D4BCBF-79B2-4F02-9148-16C2C395F369}" dt="2022-07-11T16:23:40.049" v="1175" actId="47"/>
        <pc:sldMkLst>
          <pc:docMk/>
          <pc:sldMk cId="2517092303" sldId="395"/>
        </pc:sldMkLst>
      </pc:sldChg>
      <pc:sldChg chg="del">
        <pc:chgData name="Roger Swartzwelder" userId="2da27201-b1c6-4219-9679-82e6b8addb1d" providerId="ADAL" clId="{37D4BCBF-79B2-4F02-9148-16C2C395F369}" dt="2022-07-11T16:23:40.049" v="1175" actId="47"/>
        <pc:sldMkLst>
          <pc:docMk/>
          <pc:sldMk cId="621920682" sldId="396"/>
        </pc:sldMkLst>
      </pc:sldChg>
      <pc:sldChg chg="del">
        <pc:chgData name="Roger Swartzwelder" userId="2da27201-b1c6-4219-9679-82e6b8addb1d" providerId="ADAL" clId="{37D4BCBF-79B2-4F02-9148-16C2C395F369}" dt="2022-07-11T16:23:40.049" v="1175" actId="47"/>
        <pc:sldMkLst>
          <pc:docMk/>
          <pc:sldMk cId="2804435316" sldId="397"/>
        </pc:sldMkLst>
      </pc:sldChg>
      <pc:sldChg chg="del">
        <pc:chgData name="Roger Swartzwelder" userId="2da27201-b1c6-4219-9679-82e6b8addb1d" providerId="ADAL" clId="{37D4BCBF-79B2-4F02-9148-16C2C395F369}" dt="2022-07-11T16:23:40.049" v="1175" actId="47"/>
        <pc:sldMkLst>
          <pc:docMk/>
          <pc:sldMk cId="4271375357" sldId="398"/>
        </pc:sldMkLst>
      </pc:sldChg>
      <pc:sldChg chg="del">
        <pc:chgData name="Roger Swartzwelder" userId="2da27201-b1c6-4219-9679-82e6b8addb1d" providerId="ADAL" clId="{37D4BCBF-79B2-4F02-9148-16C2C395F369}" dt="2022-07-11T16:23:40.049" v="1175" actId="47"/>
        <pc:sldMkLst>
          <pc:docMk/>
          <pc:sldMk cId="2915454468" sldId="399"/>
        </pc:sldMkLst>
      </pc:sldChg>
      <pc:sldChg chg="del">
        <pc:chgData name="Roger Swartzwelder" userId="2da27201-b1c6-4219-9679-82e6b8addb1d" providerId="ADAL" clId="{37D4BCBF-79B2-4F02-9148-16C2C395F369}" dt="2022-07-11T16:23:40.049" v="1175" actId="47"/>
        <pc:sldMkLst>
          <pc:docMk/>
          <pc:sldMk cId="467232495" sldId="400"/>
        </pc:sldMkLst>
      </pc:sldChg>
      <pc:sldChg chg="del">
        <pc:chgData name="Roger Swartzwelder" userId="2da27201-b1c6-4219-9679-82e6b8addb1d" providerId="ADAL" clId="{37D4BCBF-79B2-4F02-9148-16C2C395F369}" dt="2022-07-11T16:23:40.049" v="1175" actId="47"/>
        <pc:sldMkLst>
          <pc:docMk/>
          <pc:sldMk cId="1296750037" sldId="401"/>
        </pc:sldMkLst>
      </pc:sldChg>
      <pc:sldChg chg="del">
        <pc:chgData name="Roger Swartzwelder" userId="2da27201-b1c6-4219-9679-82e6b8addb1d" providerId="ADAL" clId="{37D4BCBF-79B2-4F02-9148-16C2C395F369}" dt="2022-07-11T16:23:40.049" v="1175" actId="47"/>
        <pc:sldMkLst>
          <pc:docMk/>
          <pc:sldMk cId="219618300" sldId="402"/>
        </pc:sldMkLst>
      </pc:sldChg>
      <pc:sldChg chg="del">
        <pc:chgData name="Roger Swartzwelder" userId="2da27201-b1c6-4219-9679-82e6b8addb1d" providerId="ADAL" clId="{37D4BCBF-79B2-4F02-9148-16C2C395F369}" dt="2022-07-11T16:23:40.049" v="1175" actId="47"/>
        <pc:sldMkLst>
          <pc:docMk/>
          <pc:sldMk cId="3756167925" sldId="405"/>
        </pc:sldMkLst>
      </pc:sldChg>
      <pc:sldChg chg="del">
        <pc:chgData name="Roger Swartzwelder" userId="2da27201-b1c6-4219-9679-82e6b8addb1d" providerId="ADAL" clId="{37D4BCBF-79B2-4F02-9148-16C2C395F369}" dt="2022-07-11T16:23:40.049" v="1175" actId="47"/>
        <pc:sldMkLst>
          <pc:docMk/>
          <pc:sldMk cId="2684854694" sldId="406"/>
        </pc:sldMkLst>
      </pc:sldChg>
      <pc:sldChg chg="del">
        <pc:chgData name="Roger Swartzwelder" userId="2da27201-b1c6-4219-9679-82e6b8addb1d" providerId="ADAL" clId="{37D4BCBF-79B2-4F02-9148-16C2C395F369}" dt="2022-07-11T16:23:40.049" v="1175" actId="47"/>
        <pc:sldMkLst>
          <pc:docMk/>
          <pc:sldMk cId="803568956" sldId="407"/>
        </pc:sldMkLst>
      </pc:sldChg>
      <pc:sldChg chg="del">
        <pc:chgData name="Roger Swartzwelder" userId="2da27201-b1c6-4219-9679-82e6b8addb1d" providerId="ADAL" clId="{37D4BCBF-79B2-4F02-9148-16C2C395F369}" dt="2022-07-11T16:23:40.049" v="1175" actId="47"/>
        <pc:sldMkLst>
          <pc:docMk/>
          <pc:sldMk cId="1732009476" sldId="411"/>
        </pc:sldMkLst>
      </pc:sldChg>
      <pc:sldChg chg="del">
        <pc:chgData name="Roger Swartzwelder" userId="2da27201-b1c6-4219-9679-82e6b8addb1d" providerId="ADAL" clId="{37D4BCBF-79B2-4F02-9148-16C2C395F369}" dt="2022-07-11T15:02:35.253" v="568" actId="2696"/>
        <pc:sldMkLst>
          <pc:docMk/>
          <pc:sldMk cId="1282397854" sldId="418"/>
        </pc:sldMkLst>
      </pc:sldChg>
      <pc:sldChg chg="modSp mod modTransition">
        <pc:chgData name="Roger Swartzwelder" userId="2da27201-b1c6-4219-9679-82e6b8addb1d" providerId="ADAL" clId="{37D4BCBF-79B2-4F02-9148-16C2C395F369}" dt="2022-07-18T20:36:28.240" v="18528"/>
        <pc:sldMkLst>
          <pc:docMk/>
          <pc:sldMk cId="1558508182" sldId="420"/>
        </pc:sldMkLst>
        <pc:spChg chg="mod">
          <ac:chgData name="Roger Swartzwelder" userId="2da27201-b1c6-4219-9679-82e6b8addb1d" providerId="ADAL" clId="{37D4BCBF-79B2-4F02-9148-16C2C395F369}" dt="2022-07-14T20:48:11.003" v="15965" actId="20577"/>
          <ac:spMkLst>
            <pc:docMk/>
            <pc:sldMk cId="1558508182" sldId="420"/>
            <ac:spMk id="29" creationId="{FAD3910C-B085-4DAB-98B6-DE5CC14F33A1}"/>
          </ac:spMkLst>
        </pc:spChg>
      </pc:sldChg>
      <pc:sldChg chg="modSp mod modTransition">
        <pc:chgData name="Roger Swartzwelder" userId="2da27201-b1c6-4219-9679-82e6b8addb1d" providerId="ADAL" clId="{37D4BCBF-79B2-4F02-9148-16C2C395F369}" dt="2022-07-18T20:39:17.438" v="18529"/>
        <pc:sldMkLst>
          <pc:docMk/>
          <pc:sldMk cId="485020428" sldId="421"/>
        </pc:sldMkLst>
        <pc:spChg chg="mod">
          <ac:chgData name="Roger Swartzwelder" userId="2da27201-b1c6-4219-9679-82e6b8addb1d" providerId="ADAL" clId="{37D4BCBF-79B2-4F02-9148-16C2C395F369}" dt="2022-07-15T20:22:40.487" v="15995" actId="20577"/>
          <ac:spMkLst>
            <pc:docMk/>
            <pc:sldMk cId="485020428" sldId="421"/>
            <ac:spMk id="4" creationId="{D331068A-2EF1-B84C-897B-5866B844B70D}"/>
          </ac:spMkLst>
        </pc:spChg>
        <pc:spChg chg="mod">
          <ac:chgData name="Roger Swartzwelder" userId="2da27201-b1c6-4219-9679-82e6b8addb1d" providerId="ADAL" clId="{37D4BCBF-79B2-4F02-9148-16C2C395F369}" dt="2022-07-11T15:04:15.504" v="609" actId="14100"/>
          <ac:spMkLst>
            <pc:docMk/>
            <pc:sldMk cId="485020428" sldId="421"/>
            <ac:spMk id="7" creationId="{E0C1A413-6298-47F8-9D88-95EE6A61908F}"/>
          </ac:spMkLst>
        </pc:spChg>
      </pc:sldChg>
      <pc:sldChg chg="del">
        <pc:chgData name="Roger Swartzwelder" userId="2da27201-b1c6-4219-9679-82e6b8addb1d" providerId="ADAL" clId="{37D4BCBF-79B2-4F02-9148-16C2C395F369}" dt="2022-07-11T16:23:40.049" v="1175" actId="47"/>
        <pc:sldMkLst>
          <pc:docMk/>
          <pc:sldMk cId="2627152197" sldId="425"/>
        </pc:sldMkLst>
      </pc:sldChg>
      <pc:sldChg chg="modTransition">
        <pc:chgData name="Roger Swartzwelder" userId="2da27201-b1c6-4219-9679-82e6b8addb1d" providerId="ADAL" clId="{37D4BCBF-79B2-4F02-9148-16C2C395F369}" dt="2022-07-18T20:36:28.240" v="18528"/>
        <pc:sldMkLst>
          <pc:docMk/>
          <pc:sldMk cId="1810312940" sldId="426"/>
        </pc:sldMkLst>
      </pc:sldChg>
      <pc:sldChg chg="del">
        <pc:chgData name="Roger Swartzwelder" userId="2da27201-b1c6-4219-9679-82e6b8addb1d" providerId="ADAL" clId="{37D4BCBF-79B2-4F02-9148-16C2C395F369}" dt="2022-07-11T16:23:40.049" v="1175" actId="47"/>
        <pc:sldMkLst>
          <pc:docMk/>
          <pc:sldMk cId="1388625473" sldId="433"/>
        </pc:sldMkLst>
      </pc:sldChg>
      <pc:sldChg chg="del">
        <pc:chgData name="Roger Swartzwelder" userId="2da27201-b1c6-4219-9679-82e6b8addb1d" providerId="ADAL" clId="{37D4BCBF-79B2-4F02-9148-16C2C395F369}" dt="2022-07-11T16:23:40.049" v="1175" actId="47"/>
        <pc:sldMkLst>
          <pc:docMk/>
          <pc:sldMk cId="2473378334" sldId="457"/>
        </pc:sldMkLst>
      </pc:sldChg>
      <pc:sldChg chg="addSp delSp modSp mod modTransition modNotesTx">
        <pc:chgData name="Roger Swartzwelder" userId="2da27201-b1c6-4219-9679-82e6b8addb1d" providerId="ADAL" clId="{37D4BCBF-79B2-4F02-9148-16C2C395F369}" dt="2022-07-18T20:42:21.062" v="18564" actId="6549"/>
        <pc:sldMkLst>
          <pc:docMk/>
          <pc:sldMk cId="1449169778" sldId="461"/>
        </pc:sldMkLst>
        <pc:spChg chg="mod">
          <ac:chgData name="Roger Swartzwelder" userId="2da27201-b1c6-4219-9679-82e6b8addb1d" providerId="ADAL" clId="{37D4BCBF-79B2-4F02-9148-16C2C395F369}" dt="2022-07-14T20:46:23.390" v="15886" actId="20577"/>
          <ac:spMkLst>
            <pc:docMk/>
            <pc:sldMk cId="1449169778" sldId="461"/>
            <ac:spMk id="2" creationId="{00000000-0000-0000-0000-000000000000}"/>
          </ac:spMkLst>
        </pc:spChg>
        <pc:graphicFrameChg chg="add del mod">
          <ac:chgData name="Roger Swartzwelder" userId="2da27201-b1c6-4219-9679-82e6b8addb1d" providerId="ADAL" clId="{37D4BCBF-79B2-4F02-9148-16C2C395F369}" dt="2022-07-14T20:37:28.879" v="15875"/>
          <ac:graphicFrameMkLst>
            <pc:docMk/>
            <pc:sldMk cId="1449169778" sldId="461"/>
            <ac:graphicFrameMk id="3" creationId="{F8C9B8ED-302E-0F38-99B0-CD02BB67D26A}"/>
          </ac:graphicFrameMkLst>
        </pc:graphicFrameChg>
      </pc:sldChg>
      <pc:sldChg chg="modSp mod modTransition modNotesTx">
        <pc:chgData name="Roger Swartzwelder" userId="2da27201-b1c6-4219-9679-82e6b8addb1d" providerId="ADAL" clId="{37D4BCBF-79B2-4F02-9148-16C2C395F369}" dt="2022-07-18T20:40:53.857" v="18533" actId="6549"/>
        <pc:sldMkLst>
          <pc:docMk/>
          <pc:sldMk cId="826312104" sldId="462"/>
        </pc:sldMkLst>
        <pc:spChg chg="mod">
          <ac:chgData name="Roger Swartzwelder" userId="2da27201-b1c6-4219-9679-82e6b8addb1d" providerId="ADAL" clId="{37D4BCBF-79B2-4F02-9148-16C2C395F369}" dt="2022-07-11T15:07:16.530" v="709" actId="207"/>
          <ac:spMkLst>
            <pc:docMk/>
            <pc:sldMk cId="826312104" sldId="462"/>
            <ac:spMk id="3" creationId="{00000000-0000-0000-0000-000000000000}"/>
          </ac:spMkLst>
        </pc:spChg>
        <pc:spChg chg="mod">
          <ac:chgData name="Roger Swartzwelder" userId="2da27201-b1c6-4219-9679-82e6b8addb1d" providerId="ADAL" clId="{37D4BCBF-79B2-4F02-9148-16C2C395F369}" dt="2022-07-15T20:26:30.048" v="16045" actId="20577"/>
          <ac:spMkLst>
            <pc:docMk/>
            <pc:sldMk cId="826312104" sldId="462"/>
            <ac:spMk id="5" creationId="{00000000-0000-0000-0000-000000000000}"/>
          </ac:spMkLst>
        </pc:spChg>
      </pc:sldChg>
      <pc:sldChg chg="modSp mod modTransition modNotesTx">
        <pc:chgData name="Roger Swartzwelder" userId="2da27201-b1c6-4219-9679-82e6b8addb1d" providerId="ADAL" clId="{37D4BCBF-79B2-4F02-9148-16C2C395F369}" dt="2022-07-18T20:40:47.164" v="18531" actId="6549"/>
        <pc:sldMkLst>
          <pc:docMk/>
          <pc:sldMk cId="3641686191" sldId="466"/>
        </pc:sldMkLst>
        <pc:spChg chg="mod">
          <ac:chgData name="Roger Swartzwelder" userId="2da27201-b1c6-4219-9679-82e6b8addb1d" providerId="ADAL" clId="{37D4BCBF-79B2-4F02-9148-16C2C395F369}" dt="2022-07-18T20:34:10.025" v="18526" actId="207"/>
          <ac:spMkLst>
            <pc:docMk/>
            <pc:sldMk cId="3641686191" sldId="466"/>
            <ac:spMk id="2" creationId="{F2E69E9F-CE0F-49D9-ACAD-2E681323DD5A}"/>
          </ac:spMkLst>
        </pc:spChg>
        <pc:spChg chg="mod">
          <ac:chgData name="Roger Swartzwelder" userId="2da27201-b1c6-4219-9679-82e6b8addb1d" providerId="ADAL" clId="{37D4BCBF-79B2-4F02-9148-16C2C395F369}" dt="2022-07-18T20:34:05.872" v="18525" actId="207"/>
          <ac:spMkLst>
            <pc:docMk/>
            <pc:sldMk cId="3641686191" sldId="466"/>
            <ac:spMk id="3" creationId="{34B9F026-1C15-4265-87FB-6AAA627B8548}"/>
          </ac:spMkLst>
        </pc:spChg>
      </pc:sldChg>
      <pc:sldChg chg="del">
        <pc:chgData name="Roger Swartzwelder" userId="2da27201-b1c6-4219-9679-82e6b8addb1d" providerId="ADAL" clId="{37D4BCBF-79B2-4F02-9148-16C2C395F369}" dt="2022-07-11T16:23:40.049" v="1175" actId="47"/>
        <pc:sldMkLst>
          <pc:docMk/>
          <pc:sldMk cId="1728797199" sldId="474"/>
        </pc:sldMkLst>
      </pc:sldChg>
      <pc:sldChg chg="del">
        <pc:chgData name="Roger Swartzwelder" userId="2da27201-b1c6-4219-9679-82e6b8addb1d" providerId="ADAL" clId="{37D4BCBF-79B2-4F02-9148-16C2C395F369}" dt="2022-07-11T16:23:40.049" v="1175" actId="47"/>
        <pc:sldMkLst>
          <pc:docMk/>
          <pc:sldMk cId="4133322721" sldId="477"/>
        </pc:sldMkLst>
      </pc:sldChg>
      <pc:sldChg chg="del">
        <pc:chgData name="Roger Swartzwelder" userId="2da27201-b1c6-4219-9679-82e6b8addb1d" providerId="ADAL" clId="{37D4BCBF-79B2-4F02-9148-16C2C395F369}" dt="2022-07-11T15:02:46.995" v="569" actId="2696"/>
        <pc:sldMkLst>
          <pc:docMk/>
          <pc:sldMk cId="1896576083" sldId="478"/>
        </pc:sldMkLst>
      </pc:sldChg>
      <pc:sldChg chg="del">
        <pc:chgData name="Roger Swartzwelder" userId="2da27201-b1c6-4219-9679-82e6b8addb1d" providerId="ADAL" clId="{37D4BCBF-79B2-4F02-9148-16C2C395F369}" dt="2022-07-11T16:23:40.049" v="1175" actId="47"/>
        <pc:sldMkLst>
          <pc:docMk/>
          <pc:sldMk cId="3331409692" sldId="480"/>
        </pc:sldMkLst>
      </pc:sldChg>
      <pc:sldChg chg="del">
        <pc:chgData name="Roger Swartzwelder" userId="2da27201-b1c6-4219-9679-82e6b8addb1d" providerId="ADAL" clId="{37D4BCBF-79B2-4F02-9148-16C2C395F369}" dt="2022-07-11T16:23:40.049" v="1175" actId="47"/>
        <pc:sldMkLst>
          <pc:docMk/>
          <pc:sldMk cId="1410161324" sldId="481"/>
        </pc:sldMkLst>
      </pc:sldChg>
      <pc:sldChg chg="del">
        <pc:chgData name="Roger Swartzwelder" userId="2da27201-b1c6-4219-9679-82e6b8addb1d" providerId="ADAL" clId="{37D4BCBF-79B2-4F02-9148-16C2C395F369}" dt="2022-07-11T16:23:40.049" v="1175" actId="47"/>
        <pc:sldMkLst>
          <pc:docMk/>
          <pc:sldMk cId="2317088717" sldId="492"/>
        </pc:sldMkLst>
      </pc:sldChg>
      <pc:sldChg chg="del">
        <pc:chgData name="Roger Swartzwelder" userId="2da27201-b1c6-4219-9679-82e6b8addb1d" providerId="ADAL" clId="{37D4BCBF-79B2-4F02-9148-16C2C395F369}" dt="2022-07-11T16:23:40.049" v="1175" actId="47"/>
        <pc:sldMkLst>
          <pc:docMk/>
          <pc:sldMk cId="2877573772" sldId="494"/>
        </pc:sldMkLst>
      </pc:sldChg>
      <pc:sldChg chg="del">
        <pc:chgData name="Roger Swartzwelder" userId="2da27201-b1c6-4219-9679-82e6b8addb1d" providerId="ADAL" clId="{37D4BCBF-79B2-4F02-9148-16C2C395F369}" dt="2022-07-11T15:02:50.421" v="570" actId="2696"/>
        <pc:sldMkLst>
          <pc:docMk/>
          <pc:sldMk cId="468411292" sldId="495"/>
        </pc:sldMkLst>
      </pc:sldChg>
      <pc:sldChg chg="del">
        <pc:chgData name="Roger Swartzwelder" userId="2da27201-b1c6-4219-9679-82e6b8addb1d" providerId="ADAL" clId="{37D4BCBF-79B2-4F02-9148-16C2C395F369}" dt="2022-07-11T16:23:40.049" v="1175" actId="47"/>
        <pc:sldMkLst>
          <pc:docMk/>
          <pc:sldMk cId="979509956" sldId="496"/>
        </pc:sldMkLst>
      </pc:sldChg>
      <pc:sldChg chg="del">
        <pc:chgData name="Roger Swartzwelder" userId="2da27201-b1c6-4219-9679-82e6b8addb1d" providerId="ADAL" clId="{37D4BCBF-79B2-4F02-9148-16C2C395F369}" dt="2022-07-11T16:23:40.049" v="1175" actId="47"/>
        <pc:sldMkLst>
          <pc:docMk/>
          <pc:sldMk cId="204206133" sldId="497"/>
        </pc:sldMkLst>
      </pc:sldChg>
      <pc:sldChg chg="modSp mod ord modTransition modNotesTx">
        <pc:chgData name="Roger Swartzwelder" userId="2da27201-b1c6-4219-9679-82e6b8addb1d" providerId="ADAL" clId="{37D4BCBF-79B2-4F02-9148-16C2C395F369}" dt="2022-07-18T20:40:41.776" v="18530" actId="6549"/>
        <pc:sldMkLst>
          <pc:docMk/>
          <pc:sldMk cId="1590820841" sldId="498"/>
        </pc:sldMkLst>
        <pc:spChg chg="mod">
          <ac:chgData name="Roger Swartzwelder" userId="2da27201-b1c6-4219-9679-82e6b8addb1d" providerId="ADAL" clId="{37D4BCBF-79B2-4F02-9148-16C2C395F369}" dt="2022-07-18T20:34:14.769" v="18527" actId="207"/>
          <ac:spMkLst>
            <pc:docMk/>
            <pc:sldMk cId="1590820841" sldId="498"/>
            <ac:spMk id="2" creationId="{F2E69E9F-CE0F-49D9-ACAD-2E681323DD5A}"/>
          </ac:spMkLst>
        </pc:spChg>
        <pc:spChg chg="mod">
          <ac:chgData name="Roger Swartzwelder" userId="2da27201-b1c6-4219-9679-82e6b8addb1d" providerId="ADAL" clId="{37D4BCBF-79B2-4F02-9148-16C2C395F369}" dt="2022-07-18T20:33:58.308" v="18524" actId="207"/>
          <ac:spMkLst>
            <pc:docMk/>
            <pc:sldMk cId="1590820841" sldId="498"/>
            <ac:spMk id="3" creationId="{34B9F026-1C15-4265-87FB-6AAA627B8548}"/>
          </ac:spMkLst>
        </pc:spChg>
      </pc:sldChg>
      <pc:sldChg chg="del">
        <pc:chgData name="Roger Swartzwelder" userId="2da27201-b1c6-4219-9679-82e6b8addb1d" providerId="ADAL" clId="{37D4BCBF-79B2-4F02-9148-16C2C395F369}" dt="2022-07-11T16:23:40.049" v="1175" actId="47"/>
        <pc:sldMkLst>
          <pc:docMk/>
          <pc:sldMk cId="5464996" sldId="499"/>
        </pc:sldMkLst>
      </pc:sldChg>
      <pc:sldChg chg="modSp add mod modTransition modNotesTx">
        <pc:chgData name="Roger Swartzwelder" userId="2da27201-b1c6-4219-9679-82e6b8addb1d" providerId="ADAL" clId="{37D4BCBF-79B2-4F02-9148-16C2C395F369}" dt="2022-07-21T20:27:56.531" v="18596" actId="20577"/>
        <pc:sldMkLst>
          <pc:docMk/>
          <pc:sldMk cId="112515804" sldId="500"/>
        </pc:sldMkLst>
        <pc:spChg chg="mod">
          <ac:chgData name="Roger Swartzwelder" userId="2da27201-b1c6-4219-9679-82e6b8addb1d" providerId="ADAL" clId="{37D4BCBF-79B2-4F02-9148-16C2C395F369}" dt="2022-07-21T20:27:56.531" v="18596" actId="20577"/>
          <ac:spMkLst>
            <pc:docMk/>
            <pc:sldMk cId="112515804" sldId="500"/>
            <ac:spMk id="5" creationId="{00000000-0000-0000-0000-000000000000}"/>
          </ac:spMkLst>
        </pc:spChg>
      </pc:sldChg>
      <pc:sldChg chg="modSp add mod modTransition modNotesTx">
        <pc:chgData name="Roger Swartzwelder" userId="2da27201-b1c6-4219-9679-82e6b8addb1d" providerId="ADAL" clId="{37D4BCBF-79B2-4F02-9148-16C2C395F369}" dt="2022-07-21T20:29:45.051" v="18659" actId="6549"/>
        <pc:sldMkLst>
          <pc:docMk/>
          <pc:sldMk cId="3201126302" sldId="501"/>
        </pc:sldMkLst>
        <pc:spChg chg="mod">
          <ac:chgData name="Roger Swartzwelder" userId="2da27201-b1c6-4219-9679-82e6b8addb1d" providerId="ADAL" clId="{37D4BCBF-79B2-4F02-9148-16C2C395F369}" dt="2022-07-11T16:32:10.344" v="1866" actId="207"/>
          <ac:spMkLst>
            <pc:docMk/>
            <pc:sldMk cId="3201126302" sldId="501"/>
            <ac:spMk id="3" creationId="{00000000-0000-0000-0000-000000000000}"/>
          </ac:spMkLst>
        </pc:spChg>
        <pc:spChg chg="mod">
          <ac:chgData name="Roger Swartzwelder" userId="2da27201-b1c6-4219-9679-82e6b8addb1d" providerId="ADAL" clId="{37D4BCBF-79B2-4F02-9148-16C2C395F369}" dt="2022-07-21T20:29:45.051" v="18659" actId="6549"/>
          <ac:spMkLst>
            <pc:docMk/>
            <pc:sldMk cId="3201126302" sldId="501"/>
            <ac:spMk id="5" creationId="{00000000-0000-0000-0000-000000000000}"/>
          </ac:spMkLst>
        </pc:spChg>
      </pc:sldChg>
      <pc:sldChg chg="modSp add mod modTransition modNotesTx">
        <pc:chgData name="Roger Swartzwelder" userId="2da27201-b1c6-4219-9679-82e6b8addb1d" providerId="ADAL" clId="{37D4BCBF-79B2-4F02-9148-16C2C395F369}" dt="2022-07-18T20:41:02.092" v="18536" actId="6549"/>
        <pc:sldMkLst>
          <pc:docMk/>
          <pc:sldMk cId="710302960" sldId="502"/>
        </pc:sldMkLst>
        <pc:spChg chg="mod">
          <ac:chgData name="Roger Swartzwelder" userId="2da27201-b1c6-4219-9679-82e6b8addb1d" providerId="ADAL" clId="{37D4BCBF-79B2-4F02-9148-16C2C395F369}" dt="2022-07-15T20:27:52.757" v="16066" actId="20577"/>
          <ac:spMkLst>
            <pc:docMk/>
            <pc:sldMk cId="710302960" sldId="502"/>
            <ac:spMk id="5" creationId="{00000000-0000-0000-0000-000000000000}"/>
          </ac:spMkLst>
        </pc:spChg>
      </pc:sldChg>
      <pc:sldChg chg="modSp add mod modTransition modNotesTx">
        <pc:chgData name="Roger Swartzwelder" userId="2da27201-b1c6-4219-9679-82e6b8addb1d" providerId="ADAL" clId="{37D4BCBF-79B2-4F02-9148-16C2C395F369}" dt="2022-07-18T20:41:04.702" v="18537" actId="6549"/>
        <pc:sldMkLst>
          <pc:docMk/>
          <pc:sldMk cId="2471361060" sldId="503"/>
        </pc:sldMkLst>
        <pc:spChg chg="mod">
          <ac:chgData name="Roger Swartzwelder" userId="2da27201-b1c6-4219-9679-82e6b8addb1d" providerId="ADAL" clId="{37D4BCBF-79B2-4F02-9148-16C2C395F369}" dt="2022-07-18T14:04:10.866" v="18055" actId="20577"/>
          <ac:spMkLst>
            <pc:docMk/>
            <pc:sldMk cId="2471361060" sldId="503"/>
            <ac:spMk id="5" creationId="{00000000-0000-0000-0000-000000000000}"/>
          </ac:spMkLst>
        </pc:spChg>
      </pc:sldChg>
      <pc:sldChg chg="modSp add mod modTransition modNotesTx">
        <pc:chgData name="Roger Swartzwelder" userId="2da27201-b1c6-4219-9679-82e6b8addb1d" providerId="ADAL" clId="{37D4BCBF-79B2-4F02-9148-16C2C395F369}" dt="2022-07-18T20:42:38.569" v="18565" actId="6549"/>
        <pc:sldMkLst>
          <pc:docMk/>
          <pc:sldMk cId="2567933407" sldId="504"/>
        </pc:sldMkLst>
        <pc:spChg chg="mod">
          <ac:chgData name="Roger Swartzwelder" userId="2da27201-b1c6-4219-9679-82e6b8addb1d" providerId="ADAL" clId="{37D4BCBF-79B2-4F02-9148-16C2C395F369}" dt="2022-07-18T14:05:06.544" v="18073" actId="20577"/>
          <ac:spMkLst>
            <pc:docMk/>
            <pc:sldMk cId="2567933407" sldId="504"/>
            <ac:spMk id="5" creationId="{00000000-0000-0000-0000-000000000000}"/>
          </ac:spMkLst>
        </pc:spChg>
      </pc:sldChg>
      <pc:sldChg chg="modSp add mod modTransition modNotesTx">
        <pc:chgData name="Roger Swartzwelder" userId="2da27201-b1c6-4219-9679-82e6b8addb1d" providerId="ADAL" clId="{37D4BCBF-79B2-4F02-9148-16C2C395F369}" dt="2022-07-18T20:41:07.426" v="18538" actId="6549"/>
        <pc:sldMkLst>
          <pc:docMk/>
          <pc:sldMk cId="3733077786" sldId="505"/>
        </pc:sldMkLst>
        <pc:spChg chg="mod">
          <ac:chgData name="Roger Swartzwelder" userId="2da27201-b1c6-4219-9679-82e6b8addb1d" providerId="ADAL" clId="{37D4BCBF-79B2-4F02-9148-16C2C395F369}" dt="2022-07-11T19:33:59.839" v="6760" actId="20577"/>
          <ac:spMkLst>
            <pc:docMk/>
            <pc:sldMk cId="3733077786" sldId="505"/>
            <ac:spMk id="5" creationId="{00000000-0000-0000-0000-000000000000}"/>
          </ac:spMkLst>
        </pc:spChg>
      </pc:sldChg>
      <pc:sldChg chg="modSp add mod modTransition modNotesTx">
        <pc:chgData name="Roger Swartzwelder" userId="2da27201-b1c6-4219-9679-82e6b8addb1d" providerId="ADAL" clId="{37D4BCBF-79B2-4F02-9148-16C2C395F369}" dt="2022-07-18T20:42:46.507" v="18566" actId="6549"/>
        <pc:sldMkLst>
          <pc:docMk/>
          <pc:sldMk cId="2279194139" sldId="506"/>
        </pc:sldMkLst>
        <pc:spChg chg="mod">
          <ac:chgData name="Roger Swartzwelder" userId="2da27201-b1c6-4219-9679-82e6b8addb1d" providerId="ADAL" clId="{37D4BCBF-79B2-4F02-9148-16C2C395F369}" dt="2022-07-11T19:34:08.482" v="6773" actId="6549"/>
          <ac:spMkLst>
            <pc:docMk/>
            <pc:sldMk cId="2279194139" sldId="506"/>
            <ac:spMk id="5" creationId="{00000000-0000-0000-0000-000000000000}"/>
          </ac:spMkLst>
        </pc:spChg>
      </pc:sldChg>
      <pc:sldChg chg="modSp add mod modTransition modNotesTx">
        <pc:chgData name="Roger Swartzwelder" userId="2da27201-b1c6-4219-9679-82e6b8addb1d" providerId="ADAL" clId="{37D4BCBF-79B2-4F02-9148-16C2C395F369}" dt="2022-07-18T20:41:10.006" v="18539" actId="6549"/>
        <pc:sldMkLst>
          <pc:docMk/>
          <pc:sldMk cId="1399155157" sldId="507"/>
        </pc:sldMkLst>
        <pc:spChg chg="mod">
          <ac:chgData name="Roger Swartzwelder" userId="2da27201-b1c6-4219-9679-82e6b8addb1d" providerId="ADAL" clId="{37D4BCBF-79B2-4F02-9148-16C2C395F369}" dt="2022-07-11T19:03:42.355" v="4690" actId="14100"/>
          <ac:spMkLst>
            <pc:docMk/>
            <pc:sldMk cId="1399155157" sldId="507"/>
            <ac:spMk id="3" creationId="{00000000-0000-0000-0000-000000000000}"/>
          </ac:spMkLst>
        </pc:spChg>
        <pc:spChg chg="mod">
          <ac:chgData name="Roger Swartzwelder" userId="2da27201-b1c6-4219-9679-82e6b8addb1d" providerId="ADAL" clId="{37D4BCBF-79B2-4F02-9148-16C2C395F369}" dt="2022-07-11T19:34:22.832" v="6811" actId="20577"/>
          <ac:spMkLst>
            <pc:docMk/>
            <pc:sldMk cId="1399155157" sldId="507"/>
            <ac:spMk id="5" creationId="{00000000-0000-0000-0000-000000000000}"/>
          </ac:spMkLst>
        </pc:spChg>
      </pc:sldChg>
      <pc:sldChg chg="modSp add mod modTransition modNotesTx">
        <pc:chgData name="Roger Swartzwelder" userId="2da27201-b1c6-4219-9679-82e6b8addb1d" providerId="ADAL" clId="{37D4BCBF-79B2-4F02-9148-16C2C395F369}" dt="2022-07-18T20:42:54.806" v="18567" actId="6549"/>
        <pc:sldMkLst>
          <pc:docMk/>
          <pc:sldMk cId="2345251167" sldId="508"/>
        </pc:sldMkLst>
        <pc:spChg chg="mod">
          <ac:chgData name="Roger Swartzwelder" userId="2da27201-b1c6-4219-9679-82e6b8addb1d" providerId="ADAL" clId="{37D4BCBF-79B2-4F02-9148-16C2C395F369}" dt="2022-07-15T20:30:01.971" v="16111" actId="6549"/>
          <ac:spMkLst>
            <pc:docMk/>
            <pc:sldMk cId="2345251167" sldId="508"/>
            <ac:spMk id="5" creationId="{00000000-0000-0000-0000-000000000000}"/>
          </ac:spMkLst>
        </pc:spChg>
      </pc:sldChg>
      <pc:sldChg chg="modSp add mod modTransition modNotesTx">
        <pc:chgData name="Roger Swartzwelder" userId="2da27201-b1c6-4219-9679-82e6b8addb1d" providerId="ADAL" clId="{37D4BCBF-79B2-4F02-9148-16C2C395F369}" dt="2022-07-18T20:41:13.048" v="18540" actId="6549"/>
        <pc:sldMkLst>
          <pc:docMk/>
          <pc:sldMk cId="2273692998" sldId="509"/>
        </pc:sldMkLst>
        <pc:spChg chg="mod">
          <ac:chgData name="Roger Swartzwelder" userId="2da27201-b1c6-4219-9679-82e6b8addb1d" providerId="ADAL" clId="{37D4BCBF-79B2-4F02-9148-16C2C395F369}" dt="2022-07-15T20:31:24.700" v="16130" actId="20577"/>
          <ac:spMkLst>
            <pc:docMk/>
            <pc:sldMk cId="2273692998" sldId="509"/>
            <ac:spMk id="5" creationId="{00000000-0000-0000-0000-000000000000}"/>
          </ac:spMkLst>
        </pc:spChg>
      </pc:sldChg>
      <pc:sldChg chg="modSp add mod modTransition modNotesTx">
        <pc:chgData name="Roger Swartzwelder" userId="2da27201-b1c6-4219-9679-82e6b8addb1d" providerId="ADAL" clId="{37D4BCBF-79B2-4F02-9148-16C2C395F369}" dt="2022-07-18T20:41:19.690" v="18542" actId="6549"/>
        <pc:sldMkLst>
          <pc:docMk/>
          <pc:sldMk cId="4091961417" sldId="510"/>
        </pc:sldMkLst>
        <pc:spChg chg="mod">
          <ac:chgData name="Roger Swartzwelder" userId="2da27201-b1c6-4219-9679-82e6b8addb1d" providerId="ADAL" clId="{37D4BCBF-79B2-4F02-9148-16C2C395F369}" dt="2022-07-11T19:19:26.693" v="5712" actId="108"/>
          <ac:spMkLst>
            <pc:docMk/>
            <pc:sldMk cId="4091961417" sldId="510"/>
            <ac:spMk id="3" creationId="{00000000-0000-0000-0000-000000000000}"/>
          </ac:spMkLst>
        </pc:spChg>
        <pc:spChg chg="mod">
          <ac:chgData name="Roger Swartzwelder" userId="2da27201-b1c6-4219-9679-82e6b8addb1d" providerId="ADAL" clId="{37D4BCBF-79B2-4F02-9148-16C2C395F369}" dt="2022-07-18T14:06:16.151" v="18082" actId="6549"/>
          <ac:spMkLst>
            <pc:docMk/>
            <pc:sldMk cId="4091961417" sldId="510"/>
            <ac:spMk id="5" creationId="{00000000-0000-0000-0000-000000000000}"/>
          </ac:spMkLst>
        </pc:spChg>
      </pc:sldChg>
      <pc:sldChg chg="modSp add mod modTransition modNotesTx">
        <pc:chgData name="Roger Swartzwelder" userId="2da27201-b1c6-4219-9679-82e6b8addb1d" providerId="ADAL" clId="{37D4BCBF-79B2-4F02-9148-16C2C395F369}" dt="2022-07-18T20:41:16.425" v="18541" actId="6549"/>
        <pc:sldMkLst>
          <pc:docMk/>
          <pc:sldMk cId="2095429577" sldId="511"/>
        </pc:sldMkLst>
        <pc:spChg chg="mod">
          <ac:chgData name="Roger Swartzwelder" userId="2da27201-b1c6-4219-9679-82e6b8addb1d" providerId="ADAL" clId="{37D4BCBF-79B2-4F02-9148-16C2C395F369}" dt="2022-07-11T19:37:56.257" v="7016" actId="20577"/>
          <ac:spMkLst>
            <pc:docMk/>
            <pc:sldMk cId="2095429577" sldId="511"/>
            <ac:spMk id="5" creationId="{00000000-0000-0000-0000-000000000000}"/>
          </ac:spMkLst>
        </pc:spChg>
      </pc:sldChg>
      <pc:sldChg chg="modSp add mod modTransition modNotesTx">
        <pc:chgData name="Roger Swartzwelder" userId="2da27201-b1c6-4219-9679-82e6b8addb1d" providerId="ADAL" clId="{37D4BCBF-79B2-4F02-9148-16C2C395F369}" dt="2022-07-18T20:41:23.240" v="18543" actId="6549"/>
        <pc:sldMkLst>
          <pc:docMk/>
          <pc:sldMk cId="2262047855" sldId="512"/>
        </pc:sldMkLst>
        <pc:spChg chg="mod">
          <ac:chgData name="Roger Swartzwelder" userId="2da27201-b1c6-4219-9679-82e6b8addb1d" providerId="ADAL" clId="{37D4BCBF-79B2-4F02-9148-16C2C395F369}" dt="2022-07-11T19:42:09.575" v="7293" actId="20577"/>
          <ac:spMkLst>
            <pc:docMk/>
            <pc:sldMk cId="2262047855" sldId="512"/>
            <ac:spMk id="5" creationId="{00000000-0000-0000-0000-000000000000}"/>
          </ac:spMkLst>
        </pc:spChg>
      </pc:sldChg>
      <pc:sldChg chg="modSp add mod modTransition modNotesTx">
        <pc:chgData name="Roger Swartzwelder" userId="2da27201-b1c6-4219-9679-82e6b8addb1d" providerId="ADAL" clId="{37D4BCBF-79B2-4F02-9148-16C2C395F369}" dt="2022-07-18T20:41:25.792" v="18544" actId="6549"/>
        <pc:sldMkLst>
          <pc:docMk/>
          <pc:sldMk cId="4132337563" sldId="513"/>
        </pc:sldMkLst>
        <pc:spChg chg="mod">
          <ac:chgData name="Roger Swartzwelder" userId="2da27201-b1c6-4219-9679-82e6b8addb1d" providerId="ADAL" clId="{37D4BCBF-79B2-4F02-9148-16C2C395F369}" dt="2022-07-18T20:25:49.317" v="18279" actId="6549"/>
          <ac:spMkLst>
            <pc:docMk/>
            <pc:sldMk cId="4132337563" sldId="513"/>
            <ac:spMk id="5" creationId="{00000000-0000-0000-0000-000000000000}"/>
          </ac:spMkLst>
        </pc:spChg>
      </pc:sldChg>
      <pc:sldChg chg="modSp add mod modTransition modNotesTx">
        <pc:chgData name="Roger Swartzwelder" userId="2da27201-b1c6-4219-9679-82e6b8addb1d" providerId="ADAL" clId="{37D4BCBF-79B2-4F02-9148-16C2C395F369}" dt="2022-07-18T20:41:29.266" v="18545" actId="6549"/>
        <pc:sldMkLst>
          <pc:docMk/>
          <pc:sldMk cId="3066329850" sldId="514"/>
        </pc:sldMkLst>
        <pc:spChg chg="mod">
          <ac:chgData name="Roger Swartzwelder" userId="2da27201-b1c6-4219-9679-82e6b8addb1d" providerId="ADAL" clId="{37D4BCBF-79B2-4F02-9148-16C2C395F369}" dt="2022-07-11T19:50:42.250" v="8407" actId="20577"/>
          <ac:spMkLst>
            <pc:docMk/>
            <pc:sldMk cId="3066329850" sldId="514"/>
            <ac:spMk id="5" creationId="{00000000-0000-0000-0000-000000000000}"/>
          </ac:spMkLst>
        </pc:spChg>
      </pc:sldChg>
      <pc:sldChg chg="modSp add mod modTransition modNotesTx">
        <pc:chgData name="Roger Swartzwelder" userId="2da27201-b1c6-4219-9679-82e6b8addb1d" providerId="ADAL" clId="{37D4BCBF-79B2-4F02-9148-16C2C395F369}" dt="2022-07-18T20:41:32.952" v="18546" actId="6549"/>
        <pc:sldMkLst>
          <pc:docMk/>
          <pc:sldMk cId="4171155376" sldId="515"/>
        </pc:sldMkLst>
        <pc:spChg chg="mod">
          <ac:chgData name="Roger Swartzwelder" userId="2da27201-b1c6-4219-9679-82e6b8addb1d" providerId="ADAL" clId="{37D4BCBF-79B2-4F02-9148-16C2C395F369}" dt="2022-07-12T14:40:15.423" v="8473" actId="6549"/>
          <ac:spMkLst>
            <pc:docMk/>
            <pc:sldMk cId="4171155376" sldId="515"/>
            <ac:spMk id="3" creationId="{00000000-0000-0000-0000-000000000000}"/>
          </ac:spMkLst>
        </pc:spChg>
        <pc:spChg chg="mod">
          <ac:chgData name="Roger Swartzwelder" userId="2da27201-b1c6-4219-9679-82e6b8addb1d" providerId="ADAL" clId="{37D4BCBF-79B2-4F02-9148-16C2C395F369}" dt="2022-07-12T14:50:15.989" v="8832" actId="20577"/>
          <ac:spMkLst>
            <pc:docMk/>
            <pc:sldMk cId="4171155376" sldId="515"/>
            <ac:spMk id="5" creationId="{00000000-0000-0000-0000-000000000000}"/>
          </ac:spMkLst>
        </pc:spChg>
      </pc:sldChg>
      <pc:sldChg chg="modSp add mod ord modTransition modNotesTx">
        <pc:chgData name="Roger Swartzwelder" userId="2da27201-b1c6-4219-9679-82e6b8addb1d" providerId="ADAL" clId="{37D4BCBF-79B2-4F02-9148-16C2C395F369}" dt="2022-07-18T20:41:40.144" v="18549" actId="6549"/>
        <pc:sldMkLst>
          <pc:docMk/>
          <pc:sldMk cId="1931911891" sldId="516"/>
        </pc:sldMkLst>
        <pc:spChg chg="mod">
          <ac:chgData name="Roger Swartzwelder" userId="2da27201-b1c6-4219-9679-82e6b8addb1d" providerId="ADAL" clId="{37D4BCBF-79B2-4F02-9148-16C2C395F369}" dt="2022-07-18T14:08:58.132" v="18167" actId="6549"/>
          <ac:spMkLst>
            <pc:docMk/>
            <pc:sldMk cId="1931911891" sldId="516"/>
            <ac:spMk id="5" creationId="{00000000-0000-0000-0000-000000000000}"/>
          </ac:spMkLst>
        </pc:spChg>
      </pc:sldChg>
      <pc:sldChg chg="modSp add mod ord modTransition modNotesTx">
        <pc:chgData name="Roger Swartzwelder" userId="2da27201-b1c6-4219-9679-82e6b8addb1d" providerId="ADAL" clId="{37D4BCBF-79B2-4F02-9148-16C2C395F369}" dt="2022-07-21T20:42:09.451" v="18792" actId="20577"/>
        <pc:sldMkLst>
          <pc:docMk/>
          <pc:sldMk cId="3040098074" sldId="517"/>
        </pc:sldMkLst>
        <pc:spChg chg="mod">
          <ac:chgData name="Roger Swartzwelder" userId="2da27201-b1c6-4219-9679-82e6b8addb1d" providerId="ADAL" clId="{37D4BCBF-79B2-4F02-9148-16C2C395F369}" dt="2022-07-21T20:42:09.451" v="18792" actId="20577"/>
          <ac:spMkLst>
            <pc:docMk/>
            <pc:sldMk cId="3040098074" sldId="517"/>
            <ac:spMk id="5" creationId="{00000000-0000-0000-0000-000000000000}"/>
          </ac:spMkLst>
        </pc:spChg>
      </pc:sldChg>
      <pc:sldChg chg="modSp add mod modTransition modNotesTx">
        <pc:chgData name="Roger Swartzwelder" userId="2da27201-b1c6-4219-9679-82e6b8addb1d" providerId="ADAL" clId="{37D4BCBF-79B2-4F02-9148-16C2C395F369}" dt="2022-07-21T20:49:14.555" v="19116" actId="20577"/>
        <pc:sldMkLst>
          <pc:docMk/>
          <pc:sldMk cId="3579903989" sldId="518"/>
        </pc:sldMkLst>
        <pc:spChg chg="mod">
          <ac:chgData name="Roger Swartzwelder" userId="2da27201-b1c6-4219-9679-82e6b8addb1d" providerId="ADAL" clId="{37D4BCBF-79B2-4F02-9148-16C2C395F369}" dt="2022-07-21T20:49:14.555" v="19116" actId="20577"/>
          <ac:spMkLst>
            <pc:docMk/>
            <pc:sldMk cId="3579903989" sldId="518"/>
            <ac:spMk id="5" creationId="{00000000-0000-0000-0000-000000000000}"/>
          </ac:spMkLst>
        </pc:spChg>
      </pc:sldChg>
      <pc:sldChg chg="modSp add mod modTransition modNotesTx">
        <pc:chgData name="Roger Swartzwelder" userId="2da27201-b1c6-4219-9679-82e6b8addb1d" providerId="ADAL" clId="{37D4BCBF-79B2-4F02-9148-16C2C395F369}" dt="2022-07-18T20:41:52.011" v="18554" actId="6549"/>
        <pc:sldMkLst>
          <pc:docMk/>
          <pc:sldMk cId="658377020" sldId="519"/>
        </pc:sldMkLst>
        <pc:spChg chg="mod">
          <ac:chgData name="Roger Swartzwelder" userId="2da27201-b1c6-4219-9679-82e6b8addb1d" providerId="ADAL" clId="{37D4BCBF-79B2-4F02-9148-16C2C395F369}" dt="2022-07-13T20:43:35.956" v="11077" actId="20577"/>
          <ac:spMkLst>
            <pc:docMk/>
            <pc:sldMk cId="658377020" sldId="519"/>
            <ac:spMk id="3" creationId="{00000000-0000-0000-0000-000000000000}"/>
          </ac:spMkLst>
        </pc:spChg>
        <pc:spChg chg="mod">
          <ac:chgData name="Roger Swartzwelder" userId="2da27201-b1c6-4219-9679-82e6b8addb1d" providerId="ADAL" clId="{37D4BCBF-79B2-4F02-9148-16C2C395F369}" dt="2022-07-14T19:32:39.417" v="14041" actId="20577"/>
          <ac:spMkLst>
            <pc:docMk/>
            <pc:sldMk cId="658377020" sldId="519"/>
            <ac:spMk id="5" creationId="{00000000-0000-0000-0000-000000000000}"/>
          </ac:spMkLst>
        </pc:spChg>
      </pc:sldChg>
      <pc:sldChg chg="modSp add mod ord modTransition modNotesTx">
        <pc:chgData name="Roger Swartzwelder" userId="2da27201-b1c6-4219-9679-82e6b8addb1d" providerId="ADAL" clId="{37D4BCBF-79B2-4F02-9148-16C2C395F369}" dt="2022-07-18T20:41:54.306" v="18555" actId="6549"/>
        <pc:sldMkLst>
          <pc:docMk/>
          <pc:sldMk cId="2669661767" sldId="520"/>
        </pc:sldMkLst>
        <pc:spChg chg="mod">
          <ac:chgData name="Roger Swartzwelder" userId="2da27201-b1c6-4219-9679-82e6b8addb1d" providerId="ADAL" clId="{37D4BCBF-79B2-4F02-9148-16C2C395F369}" dt="2022-07-14T18:57:34.708" v="12019" actId="20577"/>
          <ac:spMkLst>
            <pc:docMk/>
            <pc:sldMk cId="2669661767" sldId="520"/>
            <ac:spMk id="3" creationId="{00000000-0000-0000-0000-000000000000}"/>
          </ac:spMkLst>
        </pc:spChg>
        <pc:spChg chg="mod">
          <ac:chgData name="Roger Swartzwelder" userId="2da27201-b1c6-4219-9679-82e6b8addb1d" providerId="ADAL" clId="{37D4BCBF-79B2-4F02-9148-16C2C395F369}" dt="2022-07-18T20:30:32.320" v="18507" actId="6549"/>
          <ac:spMkLst>
            <pc:docMk/>
            <pc:sldMk cId="2669661767" sldId="520"/>
            <ac:spMk id="5" creationId="{00000000-0000-0000-0000-000000000000}"/>
          </ac:spMkLst>
        </pc:spChg>
      </pc:sldChg>
      <pc:sldChg chg="modSp add mod modTransition modNotesTx">
        <pc:chgData name="Roger Swartzwelder" userId="2da27201-b1c6-4219-9679-82e6b8addb1d" providerId="ADAL" clId="{37D4BCBF-79B2-4F02-9148-16C2C395F369}" dt="2022-07-21T20:54:11.212" v="19275" actId="20577"/>
        <pc:sldMkLst>
          <pc:docMk/>
          <pc:sldMk cId="1382295930" sldId="521"/>
        </pc:sldMkLst>
        <pc:spChg chg="mod">
          <ac:chgData name="Roger Swartzwelder" userId="2da27201-b1c6-4219-9679-82e6b8addb1d" providerId="ADAL" clId="{37D4BCBF-79B2-4F02-9148-16C2C395F369}" dt="2022-07-21T20:54:11.212" v="19275" actId="20577"/>
          <ac:spMkLst>
            <pc:docMk/>
            <pc:sldMk cId="1382295930" sldId="521"/>
            <ac:spMk id="5" creationId="{00000000-0000-0000-0000-000000000000}"/>
          </ac:spMkLst>
        </pc:spChg>
      </pc:sldChg>
      <pc:sldChg chg="modSp add mod modTransition modNotesTx">
        <pc:chgData name="Roger Swartzwelder" userId="2da27201-b1c6-4219-9679-82e6b8addb1d" providerId="ADAL" clId="{37D4BCBF-79B2-4F02-9148-16C2C395F369}" dt="2022-07-18T20:42:07.182" v="18559" actId="6549"/>
        <pc:sldMkLst>
          <pc:docMk/>
          <pc:sldMk cId="688279493" sldId="522"/>
        </pc:sldMkLst>
        <pc:spChg chg="mod">
          <ac:chgData name="Roger Swartzwelder" userId="2da27201-b1c6-4219-9679-82e6b8addb1d" providerId="ADAL" clId="{37D4BCBF-79B2-4F02-9148-16C2C395F369}" dt="2022-07-18T14:12:32.282" v="18210" actId="20577"/>
          <ac:spMkLst>
            <pc:docMk/>
            <pc:sldMk cId="688279493" sldId="522"/>
            <ac:spMk id="5" creationId="{00000000-0000-0000-0000-000000000000}"/>
          </ac:spMkLst>
        </pc:spChg>
      </pc:sldChg>
      <pc:sldChg chg="modSp add mod modTransition modNotesTx">
        <pc:chgData name="Roger Swartzwelder" userId="2da27201-b1c6-4219-9679-82e6b8addb1d" providerId="ADAL" clId="{37D4BCBF-79B2-4F02-9148-16C2C395F369}" dt="2022-07-18T20:42:09.950" v="18560" actId="6549"/>
        <pc:sldMkLst>
          <pc:docMk/>
          <pc:sldMk cId="1437291297" sldId="523"/>
        </pc:sldMkLst>
        <pc:spChg chg="mod">
          <ac:chgData name="Roger Swartzwelder" userId="2da27201-b1c6-4219-9679-82e6b8addb1d" providerId="ADAL" clId="{37D4BCBF-79B2-4F02-9148-16C2C395F369}" dt="2022-07-14T19:23:13.740" v="13788" actId="6549"/>
          <ac:spMkLst>
            <pc:docMk/>
            <pc:sldMk cId="1437291297" sldId="523"/>
            <ac:spMk id="3" creationId="{00000000-0000-0000-0000-000000000000}"/>
          </ac:spMkLst>
        </pc:spChg>
        <pc:spChg chg="mod">
          <ac:chgData name="Roger Swartzwelder" userId="2da27201-b1c6-4219-9679-82e6b8addb1d" providerId="ADAL" clId="{37D4BCBF-79B2-4F02-9148-16C2C395F369}" dt="2022-07-14T19:39:19.110" v="14392" actId="20577"/>
          <ac:spMkLst>
            <pc:docMk/>
            <pc:sldMk cId="1437291297" sldId="523"/>
            <ac:spMk id="5" creationId="{00000000-0000-0000-0000-000000000000}"/>
          </ac:spMkLst>
        </pc:spChg>
      </pc:sldChg>
      <pc:sldChg chg="modSp add mod modTransition modNotesTx">
        <pc:chgData name="Roger Swartzwelder" userId="2da27201-b1c6-4219-9679-82e6b8addb1d" providerId="ADAL" clId="{37D4BCBF-79B2-4F02-9148-16C2C395F369}" dt="2022-07-18T20:42:12.516" v="18561" actId="6549"/>
        <pc:sldMkLst>
          <pc:docMk/>
          <pc:sldMk cId="2884210929" sldId="524"/>
        </pc:sldMkLst>
        <pc:spChg chg="mod">
          <ac:chgData name="Roger Swartzwelder" userId="2da27201-b1c6-4219-9679-82e6b8addb1d" providerId="ADAL" clId="{37D4BCBF-79B2-4F02-9148-16C2C395F369}" dt="2022-07-14T19:40:09.973" v="14455" actId="20577"/>
          <ac:spMkLst>
            <pc:docMk/>
            <pc:sldMk cId="2884210929" sldId="524"/>
            <ac:spMk id="3" creationId="{00000000-0000-0000-0000-000000000000}"/>
          </ac:spMkLst>
        </pc:spChg>
        <pc:spChg chg="mod">
          <ac:chgData name="Roger Swartzwelder" userId="2da27201-b1c6-4219-9679-82e6b8addb1d" providerId="ADAL" clId="{37D4BCBF-79B2-4F02-9148-16C2C395F369}" dt="2022-07-18T14:13:52.115" v="18229" actId="27107"/>
          <ac:spMkLst>
            <pc:docMk/>
            <pc:sldMk cId="2884210929" sldId="524"/>
            <ac:spMk id="5" creationId="{00000000-0000-0000-0000-000000000000}"/>
          </ac:spMkLst>
        </pc:spChg>
      </pc:sldChg>
      <pc:sldChg chg="modSp add mod modTransition modNotesTx">
        <pc:chgData name="Roger Swartzwelder" userId="2da27201-b1c6-4219-9679-82e6b8addb1d" providerId="ADAL" clId="{37D4BCBF-79B2-4F02-9148-16C2C395F369}" dt="2022-07-18T20:42:18.300" v="18563" actId="6549"/>
        <pc:sldMkLst>
          <pc:docMk/>
          <pc:sldMk cId="819895211" sldId="525"/>
        </pc:sldMkLst>
        <pc:spChg chg="mod">
          <ac:chgData name="Roger Swartzwelder" userId="2da27201-b1c6-4219-9679-82e6b8addb1d" providerId="ADAL" clId="{37D4BCBF-79B2-4F02-9148-16C2C395F369}" dt="2022-07-14T20:18:48.630" v="15128" actId="20577"/>
          <ac:spMkLst>
            <pc:docMk/>
            <pc:sldMk cId="819895211" sldId="525"/>
            <ac:spMk id="3" creationId="{00000000-0000-0000-0000-000000000000}"/>
          </ac:spMkLst>
        </pc:spChg>
        <pc:spChg chg="mod">
          <ac:chgData name="Roger Swartzwelder" userId="2da27201-b1c6-4219-9679-82e6b8addb1d" providerId="ADAL" clId="{37D4BCBF-79B2-4F02-9148-16C2C395F369}" dt="2022-07-14T20:30:34.560" v="15527" actId="20577"/>
          <ac:spMkLst>
            <pc:docMk/>
            <pc:sldMk cId="819895211" sldId="525"/>
            <ac:spMk id="5" creationId="{00000000-0000-0000-0000-000000000000}"/>
          </ac:spMkLst>
        </pc:spChg>
      </pc:sldChg>
      <pc:sldChg chg="modSp add mod modTransition modNotesTx">
        <pc:chgData name="Roger Swartzwelder" userId="2da27201-b1c6-4219-9679-82e6b8addb1d" providerId="ADAL" clId="{37D4BCBF-79B2-4F02-9148-16C2C395F369}" dt="2022-07-18T20:42:15.300" v="18562" actId="6549"/>
        <pc:sldMkLst>
          <pc:docMk/>
          <pc:sldMk cId="996541469" sldId="526"/>
        </pc:sldMkLst>
        <pc:spChg chg="mod">
          <ac:chgData name="Roger Swartzwelder" userId="2da27201-b1c6-4219-9679-82e6b8addb1d" providerId="ADAL" clId="{37D4BCBF-79B2-4F02-9148-16C2C395F369}" dt="2022-07-14T20:32:10.832" v="15591" actId="6549"/>
          <ac:spMkLst>
            <pc:docMk/>
            <pc:sldMk cId="996541469" sldId="526"/>
            <ac:spMk id="3" creationId="{00000000-0000-0000-0000-000000000000}"/>
          </ac:spMkLst>
        </pc:spChg>
        <pc:spChg chg="mod">
          <ac:chgData name="Roger Swartzwelder" userId="2da27201-b1c6-4219-9679-82e6b8addb1d" providerId="ADAL" clId="{37D4BCBF-79B2-4F02-9148-16C2C395F369}" dt="2022-07-14T20:35:35.637" v="15871" actId="20577"/>
          <ac:spMkLst>
            <pc:docMk/>
            <pc:sldMk cId="996541469" sldId="526"/>
            <ac:spMk id="5" creationId="{00000000-0000-0000-0000-000000000000}"/>
          </ac:spMkLst>
        </pc:spChg>
      </pc:sldChg>
      <pc:sldChg chg="new del">
        <pc:chgData name="Roger Swartzwelder" userId="2da27201-b1c6-4219-9679-82e6b8addb1d" providerId="ADAL" clId="{37D4BCBF-79B2-4F02-9148-16C2C395F369}" dt="2022-07-15T20:37:29.255" v="16182" actId="680"/>
        <pc:sldMkLst>
          <pc:docMk/>
          <pc:sldMk cId="347757480" sldId="527"/>
        </pc:sldMkLst>
      </pc:sldChg>
      <pc:sldChg chg="modSp add mod ord modTransition modNotesTx">
        <pc:chgData name="Roger Swartzwelder" userId="2da27201-b1c6-4219-9679-82e6b8addb1d" providerId="ADAL" clId="{37D4BCBF-79B2-4F02-9148-16C2C395F369}" dt="2022-07-18T20:41:37.468" v="18548" actId="6549"/>
        <pc:sldMkLst>
          <pc:docMk/>
          <pc:sldMk cId="1224872657" sldId="527"/>
        </pc:sldMkLst>
        <pc:spChg chg="mod">
          <ac:chgData name="Roger Swartzwelder" userId="2da27201-b1c6-4219-9679-82e6b8addb1d" providerId="ADAL" clId="{37D4BCBF-79B2-4F02-9148-16C2C395F369}" dt="2022-07-15T20:54:09.873" v="17779" actId="6549"/>
          <ac:spMkLst>
            <pc:docMk/>
            <pc:sldMk cId="1224872657" sldId="527"/>
            <ac:spMk id="5" creationId="{00000000-0000-0000-0000-000000000000}"/>
          </ac:spMkLst>
        </pc:spChg>
      </pc:sldChg>
      <pc:sldChg chg="modSp add mod ord modTransition modNotesTx">
        <pc:chgData name="Roger Swartzwelder" userId="2da27201-b1c6-4219-9679-82e6b8addb1d" providerId="ADAL" clId="{37D4BCBF-79B2-4F02-9148-16C2C395F369}" dt="2022-07-21T20:43:56.011" v="18856" actId="20577"/>
        <pc:sldMkLst>
          <pc:docMk/>
          <pc:sldMk cId="3270090484" sldId="528"/>
        </pc:sldMkLst>
        <pc:spChg chg="mod">
          <ac:chgData name="Roger Swartzwelder" userId="2da27201-b1c6-4219-9679-82e6b8addb1d" providerId="ADAL" clId="{37D4BCBF-79B2-4F02-9148-16C2C395F369}" dt="2022-07-21T20:43:56.011" v="18856" actId="20577"/>
          <ac:spMkLst>
            <pc:docMk/>
            <pc:sldMk cId="3270090484" sldId="528"/>
            <ac:spMk id="5" creationId="{00000000-0000-0000-0000-000000000000}"/>
          </ac:spMkLst>
        </pc:spChg>
      </pc:sldChg>
      <pc:sldChg chg="modSp add del mod modTransition modNotesTx">
        <pc:chgData name="Roger Swartzwelder" userId="2da27201-b1c6-4219-9679-82e6b8addb1d" providerId="ADAL" clId="{37D4BCBF-79B2-4F02-9148-16C2C395F369}" dt="2022-07-21T20:56:40.955" v="19343" actId="20577"/>
        <pc:sldMkLst>
          <pc:docMk/>
          <pc:sldMk cId="3578003875" sldId="529"/>
        </pc:sldMkLst>
        <pc:spChg chg="mod">
          <ac:chgData name="Roger Swartzwelder" userId="2da27201-b1c6-4219-9679-82e6b8addb1d" providerId="ADAL" clId="{37D4BCBF-79B2-4F02-9148-16C2C395F369}" dt="2022-07-21T20:56:40.955" v="19343" actId="20577"/>
          <ac:spMkLst>
            <pc:docMk/>
            <pc:sldMk cId="3578003875" sldId="529"/>
            <ac:spMk id="5"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0EA53F-5649-4E36-858F-9383CA63922B}" type="datetimeFigureOut">
              <a:rPr lang="en-US" smtClean="0"/>
              <a:t>7/21/2022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B1D3899-F97A-4C22-9CC3-62B569844967}" type="slidenum">
              <a:rPr lang="en-US" smtClean="0"/>
              <a:t>‹#›</a:t>
            </a:fld>
            <a:endParaRPr lang="en-US"/>
          </a:p>
        </p:txBody>
      </p:sp>
    </p:spTree>
    <p:extLst>
      <p:ext uri="{BB962C8B-B14F-4D97-AF65-F5344CB8AC3E}">
        <p14:creationId xmlns:p14="http://schemas.microsoft.com/office/powerpoint/2010/main" val="31517716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2</a:t>
            </a:fld>
            <a:endParaRPr lang="en-US" dirty="0"/>
          </a:p>
        </p:txBody>
      </p:sp>
    </p:spTree>
    <p:extLst>
      <p:ext uri="{BB962C8B-B14F-4D97-AF65-F5344CB8AC3E}">
        <p14:creationId xmlns:p14="http://schemas.microsoft.com/office/powerpoint/2010/main" val="76105922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11</a:t>
            </a:fld>
            <a:endParaRPr lang="en-US"/>
          </a:p>
        </p:txBody>
      </p:sp>
    </p:spTree>
    <p:extLst>
      <p:ext uri="{BB962C8B-B14F-4D97-AF65-F5344CB8AC3E}">
        <p14:creationId xmlns:p14="http://schemas.microsoft.com/office/powerpoint/2010/main" val="37009678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12</a:t>
            </a:fld>
            <a:endParaRPr lang="en-US"/>
          </a:p>
        </p:txBody>
      </p:sp>
    </p:spTree>
    <p:extLst>
      <p:ext uri="{BB962C8B-B14F-4D97-AF65-F5344CB8AC3E}">
        <p14:creationId xmlns:p14="http://schemas.microsoft.com/office/powerpoint/2010/main" val="3446129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13</a:t>
            </a:fld>
            <a:endParaRPr lang="en-US"/>
          </a:p>
        </p:txBody>
      </p:sp>
    </p:spTree>
    <p:extLst>
      <p:ext uri="{BB962C8B-B14F-4D97-AF65-F5344CB8AC3E}">
        <p14:creationId xmlns:p14="http://schemas.microsoft.com/office/powerpoint/2010/main" val="240952322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14</a:t>
            </a:fld>
            <a:endParaRPr lang="en-US"/>
          </a:p>
        </p:txBody>
      </p:sp>
    </p:spTree>
    <p:extLst>
      <p:ext uri="{BB962C8B-B14F-4D97-AF65-F5344CB8AC3E}">
        <p14:creationId xmlns:p14="http://schemas.microsoft.com/office/powerpoint/2010/main" val="277536242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15</a:t>
            </a:fld>
            <a:endParaRPr lang="en-US"/>
          </a:p>
        </p:txBody>
      </p:sp>
    </p:spTree>
    <p:extLst>
      <p:ext uri="{BB962C8B-B14F-4D97-AF65-F5344CB8AC3E}">
        <p14:creationId xmlns:p14="http://schemas.microsoft.com/office/powerpoint/2010/main" val="306050909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16</a:t>
            </a:fld>
            <a:endParaRPr lang="en-US"/>
          </a:p>
        </p:txBody>
      </p:sp>
    </p:spTree>
    <p:extLst>
      <p:ext uri="{BB962C8B-B14F-4D97-AF65-F5344CB8AC3E}">
        <p14:creationId xmlns:p14="http://schemas.microsoft.com/office/powerpoint/2010/main" val="236738096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17</a:t>
            </a:fld>
            <a:endParaRPr lang="en-US"/>
          </a:p>
        </p:txBody>
      </p:sp>
    </p:spTree>
    <p:extLst>
      <p:ext uri="{BB962C8B-B14F-4D97-AF65-F5344CB8AC3E}">
        <p14:creationId xmlns:p14="http://schemas.microsoft.com/office/powerpoint/2010/main" val="133789113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18</a:t>
            </a:fld>
            <a:endParaRPr lang="en-US"/>
          </a:p>
        </p:txBody>
      </p:sp>
    </p:spTree>
    <p:extLst>
      <p:ext uri="{BB962C8B-B14F-4D97-AF65-F5344CB8AC3E}">
        <p14:creationId xmlns:p14="http://schemas.microsoft.com/office/powerpoint/2010/main" val="38476039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19</a:t>
            </a:fld>
            <a:endParaRPr lang="en-US"/>
          </a:p>
        </p:txBody>
      </p:sp>
    </p:spTree>
    <p:extLst>
      <p:ext uri="{BB962C8B-B14F-4D97-AF65-F5344CB8AC3E}">
        <p14:creationId xmlns:p14="http://schemas.microsoft.com/office/powerpoint/2010/main" val="182471002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20</a:t>
            </a:fld>
            <a:endParaRPr lang="en-US"/>
          </a:p>
        </p:txBody>
      </p:sp>
    </p:spTree>
    <p:extLst>
      <p:ext uri="{BB962C8B-B14F-4D97-AF65-F5344CB8AC3E}">
        <p14:creationId xmlns:p14="http://schemas.microsoft.com/office/powerpoint/2010/main" val="3151004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0DDBC4CD-A79D-8647-BC5F-6D28807210DF}" type="slidenum">
              <a:rPr lang="en-US" smtClean="0"/>
              <a:t>3</a:t>
            </a:fld>
            <a:endParaRPr lang="en-US" dirty="0"/>
          </a:p>
        </p:txBody>
      </p:sp>
    </p:spTree>
    <p:extLst>
      <p:ext uri="{BB962C8B-B14F-4D97-AF65-F5344CB8AC3E}">
        <p14:creationId xmlns:p14="http://schemas.microsoft.com/office/powerpoint/2010/main" val="199164511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21</a:t>
            </a:fld>
            <a:endParaRPr lang="en-US"/>
          </a:p>
        </p:txBody>
      </p:sp>
    </p:spTree>
    <p:extLst>
      <p:ext uri="{BB962C8B-B14F-4D97-AF65-F5344CB8AC3E}">
        <p14:creationId xmlns:p14="http://schemas.microsoft.com/office/powerpoint/2010/main" val="197382159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22</a:t>
            </a:fld>
            <a:endParaRPr lang="en-US"/>
          </a:p>
        </p:txBody>
      </p:sp>
    </p:spTree>
    <p:extLst>
      <p:ext uri="{BB962C8B-B14F-4D97-AF65-F5344CB8AC3E}">
        <p14:creationId xmlns:p14="http://schemas.microsoft.com/office/powerpoint/2010/main" val="86859187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23</a:t>
            </a:fld>
            <a:endParaRPr lang="en-US"/>
          </a:p>
        </p:txBody>
      </p:sp>
    </p:spTree>
    <p:extLst>
      <p:ext uri="{BB962C8B-B14F-4D97-AF65-F5344CB8AC3E}">
        <p14:creationId xmlns:p14="http://schemas.microsoft.com/office/powerpoint/2010/main" val="37469727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24</a:t>
            </a:fld>
            <a:endParaRPr lang="en-US"/>
          </a:p>
        </p:txBody>
      </p:sp>
    </p:spTree>
    <p:extLst>
      <p:ext uri="{BB962C8B-B14F-4D97-AF65-F5344CB8AC3E}">
        <p14:creationId xmlns:p14="http://schemas.microsoft.com/office/powerpoint/2010/main" val="187428775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25</a:t>
            </a:fld>
            <a:endParaRPr lang="en-US"/>
          </a:p>
        </p:txBody>
      </p:sp>
    </p:spTree>
    <p:extLst>
      <p:ext uri="{BB962C8B-B14F-4D97-AF65-F5344CB8AC3E}">
        <p14:creationId xmlns:p14="http://schemas.microsoft.com/office/powerpoint/2010/main" val="7933609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26</a:t>
            </a:fld>
            <a:endParaRPr lang="en-US"/>
          </a:p>
        </p:txBody>
      </p:sp>
    </p:spTree>
    <p:extLst>
      <p:ext uri="{BB962C8B-B14F-4D97-AF65-F5344CB8AC3E}">
        <p14:creationId xmlns:p14="http://schemas.microsoft.com/office/powerpoint/2010/main" val="119717046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27</a:t>
            </a:fld>
            <a:endParaRPr lang="en-US"/>
          </a:p>
        </p:txBody>
      </p:sp>
    </p:spTree>
    <p:extLst>
      <p:ext uri="{BB962C8B-B14F-4D97-AF65-F5344CB8AC3E}">
        <p14:creationId xmlns:p14="http://schemas.microsoft.com/office/powerpoint/2010/main" val="385590189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28</a:t>
            </a:fld>
            <a:endParaRPr lang="en-US"/>
          </a:p>
        </p:txBody>
      </p:sp>
    </p:spTree>
    <p:extLst>
      <p:ext uri="{BB962C8B-B14F-4D97-AF65-F5344CB8AC3E}">
        <p14:creationId xmlns:p14="http://schemas.microsoft.com/office/powerpoint/2010/main" val="142284959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29</a:t>
            </a:fld>
            <a:endParaRPr lang="en-US"/>
          </a:p>
        </p:txBody>
      </p:sp>
    </p:spTree>
    <p:extLst>
      <p:ext uri="{BB962C8B-B14F-4D97-AF65-F5344CB8AC3E}">
        <p14:creationId xmlns:p14="http://schemas.microsoft.com/office/powerpoint/2010/main" val="181531617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30</a:t>
            </a:fld>
            <a:endParaRPr lang="en-US"/>
          </a:p>
        </p:txBody>
      </p:sp>
    </p:spTree>
    <p:extLst>
      <p:ext uri="{BB962C8B-B14F-4D97-AF65-F5344CB8AC3E}">
        <p14:creationId xmlns:p14="http://schemas.microsoft.com/office/powerpoint/2010/main" val="8022846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4</a:t>
            </a:fld>
            <a:endParaRPr lang="en-US"/>
          </a:p>
        </p:txBody>
      </p:sp>
    </p:spTree>
    <p:extLst>
      <p:ext uri="{BB962C8B-B14F-4D97-AF65-F5344CB8AC3E}">
        <p14:creationId xmlns:p14="http://schemas.microsoft.com/office/powerpoint/2010/main" val="39649668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31</a:t>
            </a:fld>
            <a:endParaRPr lang="en-US"/>
          </a:p>
        </p:txBody>
      </p:sp>
    </p:spTree>
    <p:extLst>
      <p:ext uri="{BB962C8B-B14F-4D97-AF65-F5344CB8AC3E}">
        <p14:creationId xmlns:p14="http://schemas.microsoft.com/office/powerpoint/2010/main" val="323643781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32</a:t>
            </a:fld>
            <a:endParaRPr lang="en-US"/>
          </a:p>
        </p:txBody>
      </p:sp>
    </p:spTree>
    <p:extLst>
      <p:ext uri="{BB962C8B-B14F-4D97-AF65-F5344CB8AC3E}">
        <p14:creationId xmlns:p14="http://schemas.microsoft.com/office/powerpoint/2010/main" val="1506042971"/>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33</a:t>
            </a:fld>
            <a:endParaRPr lang="en-US"/>
          </a:p>
        </p:txBody>
      </p:sp>
    </p:spTree>
    <p:extLst>
      <p:ext uri="{BB962C8B-B14F-4D97-AF65-F5344CB8AC3E}">
        <p14:creationId xmlns:p14="http://schemas.microsoft.com/office/powerpoint/2010/main" val="1657651124"/>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34</a:t>
            </a:fld>
            <a:endParaRPr lang="en-US"/>
          </a:p>
        </p:txBody>
      </p:sp>
    </p:spTree>
    <p:extLst>
      <p:ext uri="{BB962C8B-B14F-4D97-AF65-F5344CB8AC3E}">
        <p14:creationId xmlns:p14="http://schemas.microsoft.com/office/powerpoint/2010/main" val="286817709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35</a:t>
            </a:fld>
            <a:endParaRPr lang="en-US"/>
          </a:p>
        </p:txBody>
      </p:sp>
    </p:spTree>
    <p:extLst>
      <p:ext uri="{BB962C8B-B14F-4D97-AF65-F5344CB8AC3E}">
        <p14:creationId xmlns:p14="http://schemas.microsoft.com/office/powerpoint/2010/main" val="244315246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36</a:t>
            </a:fld>
            <a:endParaRPr lang="en-US"/>
          </a:p>
        </p:txBody>
      </p:sp>
    </p:spTree>
    <p:extLst>
      <p:ext uri="{BB962C8B-B14F-4D97-AF65-F5344CB8AC3E}">
        <p14:creationId xmlns:p14="http://schemas.microsoft.com/office/powerpoint/2010/main" val="39803013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5</a:t>
            </a:fld>
            <a:endParaRPr lang="en-US"/>
          </a:p>
        </p:txBody>
      </p:sp>
    </p:spTree>
    <p:extLst>
      <p:ext uri="{BB962C8B-B14F-4D97-AF65-F5344CB8AC3E}">
        <p14:creationId xmlns:p14="http://schemas.microsoft.com/office/powerpoint/2010/main" val="5123893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6</a:t>
            </a:fld>
            <a:endParaRPr lang="en-US"/>
          </a:p>
        </p:txBody>
      </p:sp>
    </p:spTree>
    <p:extLst>
      <p:ext uri="{BB962C8B-B14F-4D97-AF65-F5344CB8AC3E}">
        <p14:creationId xmlns:p14="http://schemas.microsoft.com/office/powerpoint/2010/main" val="2894521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7</a:t>
            </a:fld>
            <a:endParaRPr lang="en-US"/>
          </a:p>
        </p:txBody>
      </p:sp>
    </p:spTree>
    <p:extLst>
      <p:ext uri="{BB962C8B-B14F-4D97-AF65-F5344CB8AC3E}">
        <p14:creationId xmlns:p14="http://schemas.microsoft.com/office/powerpoint/2010/main" val="15922830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8</a:t>
            </a:fld>
            <a:endParaRPr lang="en-US"/>
          </a:p>
        </p:txBody>
      </p:sp>
    </p:spTree>
    <p:extLst>
      <p:ext uri="{BB962C8B-B14F-4D97-AF65-F5344CB8AC3E}">
        <p14:creationId xmlns:p14="http://schemas.microsoft.com/office/powerpoint/2010/main" val="131602317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9</a:t>
            </a:fld>
            <a:endParaRPr lang="en-US"/>
          </a:p>
        </p:txBody>
      </p:sp>
    </p:spTree>
    <p:extLst>
      <p:ext uri="{BB962C8B-B14F-4D97-AF65-F5344CB8AC3E}">
        <p14:creationId xmlns:p14="http://schemas.microsoft.com/office/powerpoint/2010/main" val="18225985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B1D3899-F97A-4C22-9CC3-62B569844967}" type="slidenum">
              <a:rPr lang="en-US" smtClean="0"/>
              <a:t>10</a:t>
            </a:fld>
            <a:endParaRPr lang="en-US"/>
          </a:p>
        </p:txBody>
      </p:sp>
    </p:spTree>
    <p:extLst>
      <p:ext uri="{BB962C8B-B14F-4D97-AF65-F5344CB8AC3E}">
        <p14:creationId xmlns:p14="http://schemas.microsoft.com/office/powerpoint/2010/main" val="4104236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BE7A4-F297-4945-9DBD-B57C5D03533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DF9A097-25D7-4341-974F-D7C5D6EAF82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FB2D2F3-DBA0-4A5A-BC24-D06F469F2FDC}"/>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5" name="Footer Placeholder 4">
            <a:extLst>
              <a:ext uri="{FF2B5EF4-FFF2-40B4-BE49-F238E27FC236}">
                <a16:creationId xmlns:a16="http://schemas.microsoft.com/office/drawing/2014/main" id="{2C2ED590-E8FD-41C5-A6C3-7BEA649563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A56B570-4557-41D5-991E-36969C12A327}"/>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13616683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E5AE1E-D765-42B9-B359-15B0A4E22FD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E5E97C5-1EE4-404D-BE16-9CE5989FCC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373F6F-0242-49C2-8B46-9F6168D2BA02}"/>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5" name="Footer Placeholder 4">
            <a:extLst>
              <a:ext uri="{FF2B5EF4-FFF2-40B4-BE49-F238E27FC236}">
                <a16:creationId xmlns:a16="http://schemas.microsoft.com/office/drawing/2014/main" id="{13CFC12A-3C4D-414D-9F65-48DF16ED31F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3187D95-3B4D-4CF4-943B-7230FF2A0529}"/>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1195689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11A793C-3789-424B-8A1A-9F07303F6B0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322DA90-1932-462A-A2C8-94FBB01A3FA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BC25EAF-9532-4EBB-AEBB-7EAC0FD2A893}"/>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5" name="Footer Placeholder 4">
            <a:extLst>
              <a:ext uri="{FF2B5EF4-FFF2-40B4-BE49-F238E27FC236}">
                <a16:creationId xmlns:a16="http://schemas.microsoft.com/office/drawing/2014/main" id="{3B5AB53B-FB8D-499C-8430-0D964D279D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B3A995-4A24-4F49-84C0-5DDF64EF5CC7}"/>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0526070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3683932-DB42-4783-A6ED-7D49A58107AB}"/>
              </a:ext>
            </a:extLst>
          </p:cNvPr>
          <p:cNvSpPr>
            <a:spLocks noGrp="1"/>
          </p:cNvSpPr>
          <p:nvPr>
            <p:ph sz="quarter" idx="10"/>
          </p:nvPr>
        </p:nvSpPr>
        <p:spPr>
          <a:xfrm>
            <a:off x="1917701" y="2411414"/>
            <a:ext cx="9793817" cy="3811587"/>
          </a:xfrm>
          <a:prstGeom prst="rect">
            <a:avLst/>
          </a:prstGeom>
        </p:spPr>
        <p:txBody>
          <a:bodyPr/>
          <a:lstStyle>
            <a:lvl1pPr>
              <a:defRPr>
                <a:solidFill>
                  <a:srgbClr val="7F7F7F"/>
                </a:solidFill>
                <a:latin typeface="Lato" panose="020F0502020204030203" pitchFamily="34" charset="0"/>
                <a:cs typeface="Lato" panose="020F0502020204030203" pitchFamily="34" charset="0"/>
              </a:defRPr>
            </a:lvl1pPr>
            <a:lvl2pPr>
              <a:defRPr>
                <a:solidFill>
                  <a:srgbClr val="7F7F7F"/>
                </a:solidFill>
                <a:latin typeface="Lato" panose="020F0502020204030203" pitchFamily="34" charset="0"/>
                <a:cs typeface="Lato" panose="020F0502020204030203" pitchFamily="34" charset="0"/>
              </a:defRPr>
            </a:lvl2pPr>
            <a:lvl3pPr>
              <a:defRPr>
                <a:solidFill>
                  <a:srgbClr val="7F7F7F"/>
                </a:solidFill>
                <a:latin typeface="Lato" panose="020F0502020204030203" pitchFamily="34" charset="0"/>
                <a:cs typeface="Lato" panose="020F0502020204030203" pitchFamily="34" charset="0"/>
              </a:defRPr>
            </a:lvl3pPr>
            <a:lvl4pPr>
              <a:defRPr>
                <a:solidFill>
                  <a:srgbClr val="7F7F7F"/>
                </a:solidFill>
                <a:latin typeface="Lato" panose="020F0502020204030203" pitchFamily="34" charset="0"/>
                <a:cs typeface="Lato" panose="020F0502020204030203" pitchFamily="34" charset="0"/>
              </a:defRPr>
            </a:lvl4pPr>
            <a:lvl5pPr>
              <a:defRPr>
                <a:solidFill>
                  <a:srgbClr val="7F7F7F"/>
                </a:solidFill>
                <a:latin typeface="Lato" panose="020F0502020204030203" pitchFamily="34" charset="0"/>
                <a:cs typeface="Lato" panose="020F0502020204030203"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 name="Title 1">
            <a:extLst>
              <a:ext uri="{FF2B5EF4-FFF2-40B4-BE49-F238E27FC236}">
                <a16:creationId xmlns:a16="http://schemas.microsoft.com/office/drawing/2014/main" id="{DBB7C007-2E2C-45F6-B2D7-0614F52C9006}"/>
              </a:ext>
            </a:extLst>
          </p:cNvPr>
          <p:cNvSpPr>
            <a:spLocks noGrp="1"/>
          </p:cNvSpPr>
          <p:nvPr>
            <p:ph type="title"/>
          </p:nvPr>
        </p:nvSpPr>
        <p:spPr>
          <a:xfrm>
            <a:off x="1917700" y="1374048"/>
            <a:ext cx="9749837" cy="465674"/>
          </a:xfrm>
          <a:prstGeom prst="rect">
            <a:avLst/>
          </a:prstGeom>
          <a:noFill/>
          <a:ln>
            <a:noFill/>
          </a:ln>
        </p:spPr>
        <p:txBody>
          <a:bodyPr wrap="square" lIns="0" tIns="0" rIns="0" bIns="0" rtlCol="0">
            <a:spAutoFit/>
          </a:bodyPr>
          <a:lstStyle>
            <a:lvl1pPr>
              <a:defRPr lang="en-US" sz="3300" b="1">
                <a:solidFill>
                  <a:srgbClr val="7F7F7F"/>
                </a:solidFill>
                <a:latin typeface="Lato" panose="020F0502020204030203" pitchFamily="34" charset="0"/>
                <a:ea typeface="+mn-ea"/>
                <a:cs typeface="Lato" panose="020F0502020204030203" pitchFamily="34" charset="0"/>
              </a:defRPr>
            </a:lvl1pPr>
          </a:lstStyle>
          <a:p>
            <a:pPr marL="0" lvl="0"/>
            <a:r>
              <a:rPr lang="en-US" dirty="0"/>
              <a:t>Click to edit Master title style</a:t>
            </a:r>
          </a:p>
        </p:txBody>
      </p:sp>
      <p:sp>
        <p:nvSpPr>
          <p:cNvPr id="14" name="Rectangle 13">
            <a:extLst>
              <a:ext uri="{FF2B5EF4-FFF2-40B4-BE49-F238E27FC236}">
                <a16:creationId xmlns:a16="http://schemas.microsoft.com/office/drawing/2014/main" id="{5F0BBF93-E2B1-4DC6-BD28-6FE4D8CEB9EF}"/>
              </a:ext>
            </a:extLst>
          </p:cNvPr>
          <p:cNvSpPr/>
          <p:nvPr userDrawn="1"/>
        </p:nvSpPr>
        <p:spPr>
          <a:xfrm>
            <a:off x="1" y="-8474"/>
            <a:ext cx="12191999" cy="465674"/>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16" name="TextBox 15">
            <a:extLst>
              <a:ext uri="{FF2B5EF4-FFF2-40B4-BE49-F238E27FC236}">
                <a16:creationId xmlns:a16="http://schemas.microsoft.com/office/drawing/2014/main" id="{CE1F2563-BD6F-4727-94FF-D9073CCC9601}"/>
              </a:ext>
            </a:extLst>
          </p:cNvPr>
          <p:cNvSpPr txBox="1"/>
          <p:nvPr userDrawn="1"/>
        </p:nvSpPr>
        <p:spPr>
          <a:xfrm>
            <a:off x="9888263" y="151874"/>
            <a:ext cx="1823845" cy="184666"/>
          </a:xfrm>
          <a:prstGeom prst="rect">
            <a:avLst/>
          </a:prstGeom>
          <a:noFill/>
        </p:spPr>
        <p:txBody>
          <a:bodyPr wrap="square" lIns="0" tIns="0" rIns="0" bIns="0" rtlCol="0">
            <a:spAutoFit/>
          </a:bodyPr>
          <a:lstStyle/>
          <a:p>
            <a:pPr algn="r"/>
            <a:r>
              <a:rPr lang="en-US" sz="1200" spc="100" dirty="0">
                <a:solidFill>
                  <a:schemeClr val="bg1"/>
                </a:solidFill>
                <a:latin typeface="Lato" panose="020F0502020204030203" pitchFamily="34" charset="0"/>
                <a:cs typeface="Lato" panose="020F0502020204030203" pitchFamily="34" charset="0"/>
              </a:rPr>
              <a:t>PAGE</a:t>
            </a:r>
            <a:r>
              <a:rPr lang="en-US" sz="1200" b="1" spc="100" dirty="0">
                <a:solidFill>
                  <a:schemeClr val="bg1"/>
                </a:solidFill>
                <a:latin typeface="Lato Black" panose="020F0502020204030203" pitchFamily="34" charset="0"/>
                <a:cs typeface="Lato Black" panose="020F0502020204030203" pitchFamily="34" charset="0"/>
              </a:rPr>
              <a:t> </a:t>
            </a:r>
            <a:fld id="{2FB35B27-6729-4263-B922-F3949A47BCCB}" type="slidenum">
              <a:rPr lang="en-US" sz="1200" b="1" spc="100" smtClean="0">
                <a:solidFill>
                  <a:schemeClr val="bg1"/>
                </a:solidFill>
                <a:latin typeface="Lato Black" panose="020F0502020204030203" pitchFamily="34" charset="0"/>
                <a:cs typeface="Lato Black" panose="020F0502020204030203" pitchFamily="34" charset="0"/>
              </a:rPr>
              <a:t>‹#›</a:t>
            </a:fld>
            <a:endParaRPr lang="en-US" sz="1200" b="1" spc="100" dirty="0">
              <a:solidFill>
                <a:schemeClr val="bg1"/>
              </a:solidFill>
              <a:latin typeface="Lato Black" panose="020F0502020204030203" pitchFamily="34" charset="0"/>
              <a:cs typeface="Lato Black" panose="020F0502020204030203" pitchFamily="34" charset="0"/>
            </a:endParaRPr>
          </a:p>
        </p:txBody>
      </p:sp>
      <p:sp>
        <p:nvSpPr>
          <p:cNvPr id="17" name="Triangle 8">
            <a:extLst>
              <a:ext uri="{FF2B5EF4-FFF2-40B4-BE49-F238E27FC236}">
                <a16:creationId xmlns:a16="http://schemas.microsoft.com/office/drawing/2014/main" id="{5E40DB9A-78EA-4BAA-A8FC-32F49D433921}"/>
              </a:ext>
            </a:extLst>
          </p:cNvPr>
          <p:cNvSpPr/>
          <p:nvPr userDrawn="1"/>
        </p:nvSpPr>
        <p:spPr>
          <a:xfrm rot="10800000">
            <a:off x="1196897" y="-8474"/>
            <a:ext cx="1479396" cy="917948"/>
          </a:xfrm>
          <a:prstGeom prst="triangle">
            <a:avLst/>
          </a:prstGeom>
          <a:solidFill>
            <a:srgbClr val="7677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pic>
        <p:nvPicPr>
          <p:cNvPr id="18" name="Picture 17">
            <a:extLst>
              <a:ext uri="{FF2B5EF4-FFF2-40B4-BE49-F238E27FC236}">
                <a16:creationId xmlns:a16="http://schemas.microsoft.com/office/drawing/2014/main" id="{288058FE-42AF-4902-98EC-5157AE23B0F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573086" y="6318326"/>
            <a:ext cx="2085367" cy="259805"/>
          </a:xfrm>
          <a:prstGeom prst="rect">
            <a:avLst/>
          </a:prstGeom>
        </p:spPr>
      </p:pic>
      <p:cxnSp>
        <p:nvCxnSpPr>
          <p:cNvPr id="8" name="Straight Connector 7">
            <a:extLst>
              <a:ext uri="{FF2B5EF4-FFF2-40B4-BE49-F238E27FC236}">
                <a16:creationId xmlns:a16="http://schemas.microsoft.com/office/drawing/2014/main" id="{7CD89185-AD61-4801-BDA9-0B21E52AA582}"/>
              </a:ext>
            </a:extLst>
          </p:cNvPr>
          <p:cNvCxnSpPr>
            <a:cxnSpLocks/>
          </p:cNvCxnSpPr>
          <p:nvPr userDrawn="1"/>
        </p:nvCxnSpPr>
        <p:spPr>
          <a:xfrm>
            <a:off x="1930400" y="2125895"/>
            <a:ext cx="1219200" cy="0"/>
          </a:xfrm>
          <a:prstGeom prst="line">
            <a:avLst/>
          </a:prstGeom>
          <a:ln>
            <a:solidFill>
              <a:srgbClr val="C00000"/>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3966052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Slide">
    <p:spTree>
      <p:nvGrpSpPr>
        <p:cNvPr id="1" name=""/>
        <p:cNvGrpSpPr/>
        <p:nvPr/>
      </p:nvGrpSpPr>
      <p:grpSpPr>
        <a:xfrm>
          <a:off x="0" y="0"/>
          <a:ext cx="0" cy="0"/>
          <a:chOff x="0" y="0"/>
          <a:chExt cx="0" cy="0"/>
        </a:xfrm>
      </p:grpSpPr>
      <p:sp>
        <p:nvSpPr>
          <p:cNvPr id="3" name="Date Placeholder 2">
            <a:extLst>
              <a:ext uri="{FF2B5EF4-FFF2-40B4-BE49-F238E27FC236}">
                <a16:creationId xmlns:a16="http://schemas.microsoft.com/office/drawing/2014/main" id="{A1BE5322-6380-48A0-9AD7-B9D4C27CCCE9}"/>
              </a:ext>
            </a:extLst>
          </p:cNvPr>
          <p:cNvSpPr>
            <a:spLocks noGrp="1"/>
          </p:cNvSpPr>
          <p:nvPr>
            <p:ph type="dt" sz="half" idx="10"/>
          </p:nvPr>
        </p:nvSpPr>
        <p:spPr>
          <a:xfrm>
            <a:off x="838200" y="6356352"/>
            <a:ext cx="2743200" cy="365125"/>
          </a:xfrm>
          <a:prstGeom prst="rect">
            <a:avLst/>
          </a:prstGeom>
        </p:spPr>
        <p:txBody>
          <a:bodyPr/>
          <a:lstStyle/>
          <a:p>
            <a:endParaRPr lang="en-US" dirty="0"/>
          </a:p>
        </p:txBody>
      </p:sp>
      <p:sp>
        <p:nvSpPr>
          <p:cNvPr id="4" name="Footer Placeholder 3">
            <a:extLst>
              <a:ext uri="{FF2B5EF4-FFF2-40B4-BE49-F238E27FC236}">
                <a16:creationId xmlns:a16="http://schemas.microsoft.com/office/drawing/2014/main" id="{32266B4F-A436-4D1E-880C-A4A77C7A8DE5}"/>
              </a:ext>
            </a:extLst>
          </p:cNvPr>
          <p:cNvSpPr>
            <a:spLocks noGrp="1"/>
          </p:cNvSpPr>
          <p:nvPr>
            <p:ph type="ftr" sz="quarter" idx="11"/>
          </p:nvPr>
        </p:nvSpPr>
        <p:spPr>
          <a:xfrm>
            <a:off x="4038600" y="6356352"/>
            <a:ext cx="4114800" cy="365125"/>
          </a:xfrm>
          <a:prstGeom prst="rect">
            <a:avLst/>
          </a:prstGeom>
        </p:spPr>
        <p:txBody>
          <a:bodyPr/>
          <a:lstStyle/>
          <a:p>
            <a:endParaRPr lang="en-US" dirty="0"/>
          </a:p>
        </p:txBody>
      </p:sp>
      <p:sp>
        <p:nvSpPr>
          <p:cNvPr id="5" name="Slide Number Placeholder 4">
            <a:extLst>
              <a:ext uri="{FF2B5EF4-FFF2-40B4-BE49-F238E27FC236}">
                <a16:creationId xmlns:a16="http://schemas.microsoft.com/office/drawing/2014/main" id="{DCFFC31E-C8D7-4756-AE27-4147B0CAACBA}"/>
              </a:ext>
            </a:extLst>
          </p:cNvPr>
          <p:cNvSpPr>
            <a:spLocks noGrp="1"/>
          </p:cNvSpPr>
          <p:nvPr>
            <p:ph type="sldNum" sz="quarter" idx="12"/>
          </p:nvPr>
        </p:nvSpPr>
        <p:spPr>
          <a:xfrm>
            <a:off x="8610600" y="6356352"/>
            <a:ext cx="2743200" cy="365125"/>
          </a:xfrm>
          <a:prstGeom prst="rect">
            <a:avLst/>
          </a:prstGeom>
        </p:spPr>
        <p:txBody>
          <a:bodyPr/>
          <a:lstStyle/>
          <a:p>
            <a:fld id="{62171B3C-EC69-9A4D-B909-349806CBA224}" type="slidenum">
              <a:rPr lang="en-US" smtClean="0"/>
              <a:t>‹#›</a:t>
            </a:fld>
            <a:endParaRPr lang="en-US" dirty="0"/>
          </a:p>
        </p:txBody>
      </p:sp>
      <p:sp>
        <p:nvSpPr>
          <p:cNvPr id="6" name="Rectangle 5">
            <a:extLst>
              <a:ext uri="{FF2B5EF4-FFF2-40B4-BE49-F238E27FC236}">
                <a16:creationId xmlns:a16="http://schemas.microsoft.com/office/drawing/2014/main" id="{5532E34E-C3E3-4E98-B3C8-FDEF1A093BB9}"/>
              </a:ext>
            </a:extLst>
          </p:cNvPr>
          <p:cNvSpPr/>
          <p:nvPr userDrawn="1"/>
        </p:nvSpPr>
        <p:spPr>
          <a:xfrm>
            <a:off x="1" y="456914"/>
            <a:ext cx="12191999" cy="6401086"/>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sp>
        <p:nvSpPr>
          <p:cNvPr id="8" name="TextBox 7">
            <a:extLst>
              <a:ext uri="{FF2B5EF4-FFF2-40B4-BE49-F238E27FC236}">
                <a16:creationId xmlns:a16="http://schemas.microsoft.com/office/drawing/2014/main" id="{8461B95C-D403-49EE-82F0-285057000C58}"/>
              </a:ext>
            </a:extLst>
          </p:cNvPr>
          <p:cNvSpPr txBox="1"/>
          <p:nvPr userDrawn="1"/>
        </p:nvSpPr>
        <p:spPr>
          <a:xfrm>
            <a:off x="9888263" y="151874"/>
            <a:ext cx="1823845" cy="184666"/>
          </a:xfrm>
          <a:prstGeom prst="rect">
            <a:avLst/>
          </a:prstGeom>
          <a:noFill/>
        </p:spPr>
        <p:txBody>
          <a:bodyPr wrap="square" lIns="0" tIns="0" rIns="0" bIns="0" rtlCol="0">
            <a:spAutoFit/>
          </a:bodyPr>
          <a:lstStyle/>
          <a:p>
            <a:pPr algn="r"/>
            <a:r>
              <a:rPr lang="en-US" sz="1200" spc="100" dirty="0">
                <a:solidFill>
                  <a:schemeClr val="bg1">
                    <a:lumMod val="50000"/>
                  </a:schemeClr>
                </a:solidFill>
                <a:latin typeface="Lato" panose="020F0502020204030203" pitchFamily="34" charset="0"/>
                <a:cs typeface="Lato" panose="020F0502020204030203" pitchFamily="34" charset="0"/>
              </a:rPr>
              <a:t>PAGE</a:t>
            </a:r>
            <a:r>
              <a:rPr lang="en-US" sz="1200" b="1" spc="100" dirty="0">
                <a:solidFill>
                  <a:schemeClr val="bg1">
                    <a:lumMod val="50000"/>
                  </a:schemeClr>
                </a:solidFill>
                <a:latin typeface="Lato Black" panose="020F0502020204030203" pitchFamily="34" charset="0"/>
                <a:cs typeface="Lato Black" panose="020F0502020204030203" pitchFamily="34" charset="0"/>
              </a:rPr>
              <a:t> </a:t>
            </a:r>
            <a:fld id="{B1814A81-AF5E-4D7F-B3F9-BA019EF6D2F1}" type="slidenum">
              <a:rPr lang="en-US" sz="1200" b="1" spc="100" smtClean="0">
                <a:solidFill>
                  <a:schemeClr val="bg1">
                    <a:lumMod val="50000"/>
                  </a:schemeClr>
                </a:solidFill>
                <a:latin typeface="Lato Black" panose="020F0502020204030203" pitchFamily="34" charset="0"/>
                <a:cs typeface="Lato Black" panose="020F0502020204030203" pitchFamily="34" charset="0"/>
              </a:rPr>
              <a:t>‹#›</a:t>
            </a:fld>
            <a:endParaRPr lang="en-US" sz="1200" b="1" spc="100" dirty="0">
              <a:solidFill>
                <a:schemeClr val="bg1">
                  <a:lumMod val="50000"/>
                </a:schemeClr>
              </a:solidFill>
              <a:latin typeface="Lato Black" panose="020F0502020204030203" pitchFamily="34" charset="0"/>
              <a:cs typeface="Lato Black" panose="020F0502020204030203" pitchFamily="34" charset="0"/>
            </a:endParaRPr>
          </a:p>
        </p:txBody>
      </p:sp>
      <p:sp>
        <p:nvSpPr>
          <p:cNvPr id="9" name="Triangle 17">
            <a:extLst>
              <a:ext uri="{FF2B5EF4-FFF2-40B4-BE49-F238E27FC236}">
                <a16:creationId xmlns:a16="http://schemas.microsoft.com/office/drawing/2014/main" id="{2DC75257-B9BD-4652-877E-D884B2689EFB}"/>
              </a:ext>
            </a:extLst>
          </p:cNvPr>
          <p:cNvSpPr/>
          <p:nvPr userDrawn="1"/>
        </p:nvSpPr>
        <p:spPr>
          <a:xfrm rot="10800000">
            <a:off x="1196897" y="-8474"/>
            <a:ext cx="1479396" cy="917948"/>
          </a:xfrm>
          <a:prstGeom prst="triangle">
            <a:avLst/>
          </a:pr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p>
        </p:txBody>
      </p:sp>
      <p:cxnSp>
        <p:nvCxnSpPr>
          <p:cNvPr id="11" name="Straight Connector 10">
            <a:extLst>
              <a:ext uri="{FF2B5EF4-FFF2-40B4-BE49-F238E27FC236}">
                <a16:creationId xmlns:a16="http://schemas.microsoft.com/office/drawing/2014/main" id="{95150257-0B54-4A98-9337-E0DEAD4DFD6A}"/>
              </a:ext>
            </a:extLst>
          </p:cNvPr>
          <p:cNvCxnSpPr>
            <a:cxnSpLocks/>
          </p:cNvCxnSpPr>
          <p:nvPr userDrawn="1"/>
        </p:nvCxnSpPr>
        <p:spPr>
          <a:xfrm>
            <a:off x="1947075" y="3966012"/>
            <a:ext cx="1219200"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cxnSp>
        <p:nvCxnSpPr>
          <p:cNvPr id="12" name="Straight Connector 11">
            <a:extLst>
              <a:ext uri="{FF2B5EF4-FFF2-40B4-BE49-F238E27FC236}">
                <a16:creationId xmlns:a16="http://schemas.microsoft.com/office/drawing/2014/main" id="{0EACD592-EA7C-4548-95C7-4355A28D13CF}"/>
              </a:ext>
            </a:extLst>
          </p:cNvPr>
          <p:cNvCxnSpPr>
            <a:cxnSpLocks/>
          </p:cNvCxnSpPr>
          <p:nvPr userDrawn="1"/>
        </p:nvCxnSpPr>
        <p:spPr>
          <a:xfrm>
            <a:off x="1727200" y="523519"/>
            <a:ext cx="381000" cy="0"/>
          </a:xfrm>
          <a:prstGeom prst="line">
            <a:avLst/>
          </a:prstGeom>
          <a:ln>
            <a:solidFill>
              <a:schemeClr val="bg1">
                <a:lumMod val="50000"/>
              </a:schemeClr>
            </a:solidFill>
          </a:ln>
        </p:spPr>
        <p:style>
          <a:lnRef idx="2">
            <a:schemeClr val="dk1"/>
          </a:lnRef>
          <a:fillRef idx="0">
            <a:schemeClr val="dk1"/>
          </a:fillRef>
          <a:effectRef idx="1">
            <a:schemeClr val="dk1"/>
          </a:effectRef>
          <a:fontRef idx="minor">
            <a:schemeClr val="tx1"/>
          </a:fontRef>
        </p:style>
      </p:cxnSp>
      <p:pic>
        <p:nvPicPr>
          <p:cNvPr id="13" name="Picture 12">
            <a:extLst>
              <a:ext uri="{FF2B5EF4-FFF2-40B4-BE49-F238E27FC236}">
                <a16:creationId xmlns:a16="http://schemas.microsoft.com/office/drawing/2014/main" id="{34BCCB3A-B5B9-4D17-999B-03C2529E2A92}"/>
              </a:ext>
            </a:extLst>
          </p:cNvPr>
          <p:cNvPicPr>
            <a:picLocks noChangeAspect="1"/>
          </p:cNvPicPr>
          <p:nvPr userDrawn="1"/>
        </p:nvPicPr>
        <p:blipFill>
          <a:blip r:embed="rId2" cstate="hqprint">
            <a:extLst>
              <a:ext uri="{28A0092B-C50C-407E-A947-70E740481C1C}">
                <a14:useLocalDpi xmlns:a14="http://schemas.microsoft.com/office/drawing/2010/main" val="0"/>
              </a:ext>
            </a:extLst>
          </a:blip>
          <a:stretch>
            <a:fillRect/>
          </a:stretch>
        </p:blipFill>
        <p:spPr>
          <a:xfrm>
            <a:off x="9478852" y="6311412"/>
            <a:ext cx="2203624" cy="267972"/>
          </a:xfrm>
          <a:prstGeom prst="rect">
            <a:avLst/>
          </a:prstGeom>
        </p:spPr>
      </p:pic>
      <p:sp>
        <p:nvSpPr>
          <p:cNvPr id="7" name="Text Placeholder 6">
            <a:extLst>
              <a:ext uri="{FF2B5EF4-FFF2-40B4-BE49-F238E27FC236}">
                <a16:creationId xmlns:a16="http://schemas.microsoft.com/office/drawing/2014/main" id="{BA6DB3DE-6C1A-4878-9B7C-C45A789030D5}"/>
              </a:ext>
            </a:extLst>
          </p:cNvPr>
          <p:cNvSpPr>
            <a:spLocks noGrp="1"/>
          </p:cNvSpPr>
          <p:nvPr>
            <p:ph type="body" sz="quarter" idx="13" hasCustomPrompt="1"/>
          </p:nvPr>
        </p:nvSpPr>
        <p:spPr>
          <a:xfrm>
            <a:off x="1727201" y="2122489"/>
            <a:ext cx="9954684" cy="1457325"/>
          </a:xfrm>
        </p:spPr>
        <p:txBody>
          <a:bodyPr anchor="b"/>
          <a:lstStyle>
            <a:lvl1pPr marL="0" indent="0">
              <a:buNone/>
              <a:defRPr>
                <a:solidFill>
                  <a:schemeClr val="bg1"/>
                </a:solidFill>
                <a:latin typeface="Lato Semibold" panose="020F0702020204030203" pitchFamily="34" charset="0"/>
                <a:cs typeface="Lato Semibold" panose="020F0702020204030203" pitchFamily="34" charset="0"/>
              </a:defRPr>
            </a:lvl1pPr>
            <a:lvl2pPr>
              <a:defRPr>
                <a:solidFill>
                  <a:schemeClr val="bg1"/>
                </a:solidFill>
                <a:latin typeface="Lato Semibold" panose="020F0702020204030203" pitchFamily="34" charset="0"/>
                <a:cs typeface="Lato Semibold" panose="020F0702020204030203" pitchFamily="34" charset="0"/>
              </a:defRPr>
            </a:lvl2pPr>
            <a:lvl3pPr>
              <a:defRPr>
                <a:solidFill>
                  <a:schemeClr val="bg1"/>
                </a:solidFill>
                <a:latin typeface="Lato Semibold" panose="020F0702020204030203" pitchFamily="34" charset="0"/>
                <a:cs typeface="Lato Semibold" panose="020F0702020204030203" pitchFamily="34" charset="0"/>
              </a:defRPr>
            </a:lvl3pPr>
            <a:lvl4pPr>
              <a:defRPr>
                <a:solidFill>
                  <a:schemeClr val="bg1"/>
                </a:solidFill>
                <a:latin typeface="Lato Semibold" panose="020F0702020204030203" pitchFamily="34" charset="0"/>
                <a:cs typeface="Lato Semibold" panose="020F0702020204030203" pitchFamily="34" charset="0"/>
              </a:defRPr>
            </a:lvl4pPr>
            <a:lvl5pPr>
              <a:defRPr>
                <a:solidFill>
                  <a:schemeClr val="bg1"/>
                </a:solidFill>
                <a:latin typeface="Lato Semibold" panose="020F0702020204030203" pitchFamily="34" charset="0"/>
                <a:cs typeface="Lato Semibold" panose="020F0702020204030203" pitchFamily="34" charset="0"/>
              </a:defRPr>
            </a:lvl5pPr>
          </a:lstStyle>
          <a:p>
            <a:pPr lvl="0"/>
            <a:r>
              <a:rPr lang="en-US" dirty="0"/>
              <a:t>Click to edit master text styles</a:t>
            </a:r>
          </a:p>
        </p:txBody>
      </p:sp>
    </p:spTree>
    <p:extLst>
      <p:ext uri="{BB962C8B-B14F-4D97-AF65-F5344CB8AC3E}">
        <p14:creationId xmlns:p14="http://schemas.microsoft.com/office/powerpoint/2010/main" val="42122748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D892C5-3EF1-4B4E-BAF1-5B1A2A890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F1D4AA5-20AD-4467-9CDC-91E1B3D3BFD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518424-E767-4999-9C1F-A042DEE6251D}"/>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5" name="Footer Placeholder 4">
            <a:extLst>
              <a:ext uri="{FF2B5EF4-FFF2-40B4-BE49-F238E27FC236}">
                <a16:creationId xmlns:a16="http://schemas.microsoft.com/office/drawing/2014/main" id="{C1E3C5D0-534F-4B03-A6BB-C3BD232B0BE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AE7D360-C7A7-4691-8EB5-137EE32E89CE}"/>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7968164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EECC92-1F2E-45D2-A019-30EF6FCD8F3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044BDFC-168E-4D19-9163-E28B6BAF051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8A79024-80A6-4B15-BE8D-4D224FB6EE9E}"/>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5" name="Footer Placeholder 4">
            <a:extLst>
              <a:ext uri="{FF2B5EF4-FFF2-40B4-BE49-F238E27FC236}">
                <a16:creationId xmlns:a16="http://schemas.microsoft.com/office/drawing/2014/main" id="{763BDBE7-624C-479D-AC38-64A5EED5518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D03772-1317-4C4D-82DA-87D7CF03BC4B}"/>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29294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9071E3-6F95-4D5F-92C3-5BD5EE63F8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C2C119C-2235-457E-8AEC-E585B3B70B2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B78FE9C-285E-455A-AD60-8B2FACD9144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EFC01E2F-DACC-4BA3-AA88-EB0F66C87227}"/>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6" name="Footer Placeholder 5">
            <a:extLst>
              <a:ext uri="{FF2B5EF4-FFF2-40B4-BE49-F238E27FC236}">
                <a16:creationId xmlns:a16="http://schemas.microsoft.com/office/drawing/2014/main" id="{442BF0E7-C17D-4810-9BE0-C1B6CF1890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A9E0C7B-20C2-415B-B69E-2DE65EF5C0B0}"/>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2233341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0BE3AA-893F-4521-A97E-8F06B28B71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D6ED72A-FA73-4AB0-89A7-F3A99A68844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46B8D89-BC22-4E67-B552-9ACC3106BC0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D069232-6DBD-49B8-890D-25113382017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3569D3C-7EED-45C2-BC20-321400E7480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03E25B1-9060-4643-9F54-BA687861C358}"/>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8" name="Footer Placeholder 7">
            <a:extLst>
              <a:ext uri="{FF2B5EF4-FFF2-40B4-BE49-F238E27FC236}">
                <a16:creationId xmlns:a16="http://schemas.microsoft.com/office/drawing/2014/main" id="{144BB23E-14F3-43EE-9716-5BC0F4DB767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96E24B48-C8CB-418A-8A52-9FAC67BB55CF}"/>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4673431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6D53A-53F7-41A7-A3B8-98373815D2F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C6A1172-B816-408C-A025-A70F90019DF9}"/>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4" name="Footer Placeholder 3">
            <a:extLst>
              <a:ext uri="{FF2B5EF4-FFF2-40B4-BE49-F238E27FC236}">
                <a16:creationId xmlns:a16="http://schemas.microsoft.com/office/drawing/2014/main" id="{812C0E72-6BC2-49F4-8440-21F167AFBAC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9CDC0F5-2084-49C3-B4EF-D46B8D999E7E}"/>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18307741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634363-FAC6-44AB-B61C-B64F6C033A8C}"/>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3" name="Footer Placeholder 2">
            <a:extLst>
              <a:ext uri="{FF2B5EF4-FFF2-40B4-BE49-F238E27FC236}">
                <a16:creationId xmlns:a16="http://schemas.microsoft.com/office/drawing/2014/main" id="{63A42A9C-C81D-489A-AED5-4EC4923E122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C151C7A-8B42-4BCC-ACE1-D772CEC20F29}"/>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3785917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923083-9583-4933-9C15-32E624BD4F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0EAE2C-6EDE-4E89-BB8F-C67D2C0C94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18D402-B793-43D0-992C-02413DC898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87EE6B-C1E2-4D8A-8643-77B9A48F428E}"/>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6" name="Footer Placeholder 5">
            <a:extLst>
              <a:ext uri="{FF2B5EF4-FFF2-40B4-BE49-F238E27FC236}">
                <a16:creationId xmlns:a16="http://schemas.microsoft.com/office/drawing/2014/main" id="{308D8292-8E40-4165-A4B8-9804ABD26A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DEBACBA-C7D8-48AD-A31B-BA9CB013654F}"/>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40305166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6CEFD9-4BDD-43A3-91EE-D90819EE7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2C986FC-DE5D-45CA-91C1-C7E477E43C2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3060E25A-9BF3-43BE-A1E1-5C2BFDE320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647B91-3E9C-42A9-B7DC-633E67D6CDA9}"/>
              </a:ext>
            </a:extLst>
          </p:cNvPr>
          <p:cNvSpPr>
            <a:spLocks noGrp="1"/>
          </p:cNvSpPr>
          <p:nvPr>
            <p:ph type="dt" sz="half" idx="10"/>
          </p:nvPr>
        </p:nvSpPr>
        <p:spPr/>
        <p:txBody>
          <a:bodyPr/>
          <a:lstStyle/>
          <a:p>
            <a:fld id="{793E7B9A-4636-4B1D-AA61-B1A451ED0239}" type="datetimeFigureOut">
              <a:rPr lang="en-US" smtClean="0"/>
              <a:t>7/21/2022</a:t>
            </a:fld>
            <a:endParaRPr lang="en-US"/>
          </a:p>
        </p:txBody>
      </p:sp>
      <p:sp>
        <p:nvSpPr>
          <p:cNvPr id="6" name="Footer Placeholder 5">
            <a:extLst>
              <a:ext uri="{FF2B5EF4-FFF2-40B4-BE49-F238E27FC236}">
                <a16:creationId xmlns:a16="http://schemas.microsoft.com/office/drawing/2014/main" id="{C5D364BD-B5F8-4FE7-8068-3F4FD739B1B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BD70600-03F6-4192-9DE0-FBB013BB01E0}"/>
              </a:ext>
            </a:extLst>
          </p:cNvPr>
          <p:cNvSpPr>
            <a:spLocks noGrp="1"/>
          </p:cNvSpPr>
          <p:nvPr>
            <p:ph type="sldNum" sz="quarter" idx="12"/>
          </p:nvPr>
        </p:nvSpPr>
        <p:spPr/>
        <p:txBody>
          <a:bodyPr/>
          <a:lstStyle/>
          <a:p>
            <a:fld id="{B0893B3E-A0FF-4D26-B579-70CDB4733EDA}" type="slidenum">
              <a:rPr lang="en-US" smtClean="0"/>
              <a:t>‹#›</a:t>
            </a:fld>
            <a:endParaRPr lang="en-US"/>
          </a:p>
        </p:txBody>
      </p:sp>
    </p:spTree>
    <p:extLst>
      <p:ext uri="{BB962C8B-B14F-4D97-AF65-F5344CB8AC3E}">
        <p14:creationId xmlns:p14="http://schemas.microsoft.com/office/powerpoint/2010/main" val="28580144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92192B5-B16C-4F71-87E9-EDE1F173005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0F07D8D-5942-46D7-9722-0141BE184A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874287-3205-448C-8DF2-F3B4A1BFB86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93E7B9A-4636-4B1D-AA61-B1A451ED0239}" type="datetimeFigureOut">
              <a:rPr lang="en-US" smtClean="0"/>
              <a:t>7/21/2022</a:t>
            </a:fld>
            <a:endParaRPr lang="en-US"/>
          </a:p>
        </p:txBody>
      </p:sp>
      <p:sp>
        <p:nvSpPr>
          <p:cNvPr id="5" name="Footer Placeholder 4">
            <a:extLst>
              <a:ext uri="{FF2B5EF4-FFF2-40B4-BE49-F238E27FC236}">
                <a16:creationId xmlns:a16="http://schemas.microsoft.com/office/drawing/2014/main" id="{16F55635-59C4-420C-A06C-CF0D9E03B04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A4D1396-1E1C-466F-A385-34F67A4D397A}"/>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893B3E-A0FF-4D26-B579-70CDB4733EDA}" type="slidenum">
              <a:rPr lang="en-US" smtClean="0"/>
              <a:t>‹#›</a:t>
            </a:fld>
            <a:endParaRPr lang="en-US"/>
          </a:p>
        </p:txBody>
      </p:sp>
    </p:spTree>
    <p:extLst>
      <p:ext uri="{BB962C8B-B14F-4D97-AF65-F5344CB8AC3E}">
        <p14:creationId xmlns:p14="http://schemas.microsoft.com/office/powerpoint/2010/main" val="10672120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mailto:Rswartzwelder@maynardcooper.com" TargetMode="External"/><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3" Type="http://schemas.openxmlformats.org/officeDocument/2006/relationships/hyperlink" Target="http://www.regulations.gov/" TargetMode="External"/><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mailto:Bsherman@MaynardCooper.com"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3" Type="http://schemas.openxmlformats.org/officeDocument/2006/relationships/hyperlink" Target="https://maynardcooper-my.sharepoint.com/personal/rswartzwelder_maynardcooper_com/Documents/ED%20Policies%20and%20Regulations/BDR%202022" TargetMode="External"/><Relationship Id="rId2" Type="http://schemas.openxmlformats.org/officeDocument/2006/relationships/notesSlide" Target="../notesSlides/notesSlide35.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BSherman@maynardcooper.com" TargetMode="Externa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id="{D331068A-2EF1-B84C-897B-5866B844B70D}"/>
              </a:ext>
            </a:extLst>
          </p:cNvPr>
          <p:cNvSpPr txBox="1">
            <a:spLocks/>
          </p:cNvSpPr>
          <p:nvPr/>
        </p:nvSpPr>
        <p:spPr>
          <a:xfrm>
            <a:off x="2819401" y="4229310"/>
            <a:ext cx="6450061" cy="1866690"/>
          </a:xfrm>
          <a:prstGeom prst="rect">
            <a:avLst/>
          </a:prstGeom>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7F7F7F"/>
                </a:solidFill>
                <a:latin typeface="Lato" panose="020F0502020204030203" pitchFamily="34" charset="0"/>
                <a:ea typeface="+mn-ea"/>
                <a:cs typeface="Lato" panose="020F0502020204030203"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7F7F7F"/>
                </a:solidFill>
                <a:latin typeface="Lato" panose="020F0502020204030203" pitchFamily="34" charset="0"/>
                <a:ea typeface="+mn-ea"/>
                <a:cs typeface="Lato" panose="020F0502020204030203"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7F7F7F"/>
                </a:solidFill>
                <a:latin typeface="Lato" panose="020F0502020204030203" pitchFamily="34" charset="0"/>
                <a:ea typeface="+mn-ea"/>
                <a:cs typeface="Lato" panose="020F0502020204030203"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7F7F7F"/>
                </a:solidFill>
                <a:latin typeface="Lato" panose="020F0502020204030203" pitchFamily="34" charset="0"/>
                <a:ea typeface="+mn-ea"/>
                <a:cs typeface="Lato" panose="020F0502020204030203"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7F7F7F"/>
                </a:solidFill>
                <a:latin typeface="Lato" panose="020F0502020204030203" pitchFamily="34" charset="0"/>
                <a:ea typeface="+mn-ea"/>
                <a:cs typeface="Lato" panose="020F0502020204030203"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solidFill>
                  <a:schemeClr val="bg1"/>
                </a:solidFill>
              </a:rPr>
              <a:t>MAACS Annual Conference</a:t>
            </a:r>
          </a:p>
          <a:p>
            <a:pPr marL="0" indent="0">
              <a:buNone/>
            </a:pPr>
            <a:r>
              <a:rPr lang="en-US" sz="2400" dirty="0">
                <a:solidFill>
                  <a:schemeClr val="bg1"/>
                </a:solidFill>
              </a:rPr>
              <a:t>Sheraton at Station Square</a:t>
            </a:r>
          </a:p>
          <a:p>
            <a:pPr marL="0" indent="0">
              <a:buNone/>
            </a:pPr>
            <a:r>
              <a:rPr lang="en-US" sz="2400" dirty="0">
                <a:solidFill>
                  <a:schemeClr val="bg1"/>
                </a:solidFill>
              </a:rPr>
              <a:t>Pittsburgh, Pa.</a:t>
            </a:r>
          </a:p>
          <a:p>
            <a:pPr marL="0" indent="0">
              <a:buNone/>
            </a:pPr>
            <a:r>
              <a:rPr lang="en-US" sz="2400" dirty="0">
                <a:solidFill>
                  <a:schemeClr val="bg1"/>
                </a:solidFill>
              </a:rPr>
              <a:t>July 28, 2022 </a:t>
            </a:r>
          </a:p>
        </p:txBody>
      </p:sp>
      <p:sp>
        <p:nvSpPr>
          <p:cNvPr id="3" name="Slide Number Placeholder 2">
            <a:extLst>
              <a:ext uri="{FF2B5EF4-FFF2-40B4-BE49-F238E27FC236}">
                <a16:creationId xmlns:a16="http://schemas.microsoft.com/office/drawing/2014/main" id="{4C325EAE-122A-4A99-9BA3-5DDA621721EE}"/>
              </a:ext>
            </a:extLst>
          </p:cNvPr>
          <p:cNvSpPr>
            <a:spLocks noGrp="1"/>
          </p:cNvSpPr>
          <p:nvPr>
            <p:ph type="sldNum" sz="quarter" idx="12"/>
          </p:nvPr>
        </p:nvSpPr>
        <p:spPr/>
        <p:txBody>
          <a:bodyPr/>
          <a:lstStyle/>
          <a:p>
            <a:fld id="{62171B3C-EC69-9A4D-B909-349806CBA224}" type="slidenum">
              <a:rPr lang="en-US" smtClean="0"/>
              <a:t>1</a:t>
            </a:fld>
            <a:endParaRPr lang="en-US" dirty="0"/>
          </a:p>
        </p:txBody>
      </p:sp>
      <p:sp>
        <p:nvSpPr>
          <p:cNvPr id="7" name="Text Placeholder 1">
            <a:extLst>
              <a:ext uri="{FF2B5EF4-FFF2-40B4-BE49-F238E27FC236}">
                <a16:creationId xmlns:a16="http://schemas.microsoft.com/office/drawing/2014/main" id="{E0C1A413-6298-47F8-9D88-95EE6A61908F}"/>
              </a:ext>
            </a:extLst>
          </p:cNvPr>
          <p:cNvSpPr>
            <a:spLocks noGrp="1"/>
          </p:cNvSpPr>
          <p:nvPr>
            <p:ph type="body" sz="quarter" idx="13"/>
          </p:nvPr>
        </p:nvSpPr>
        <p:spPr>
          <a:xfrm>
            <a:off x="2819401" y="2122489"/>
            <a:ext cx="7466013" cy="1457325"/>
          </a:xfrm>
        </p:spPr>
        <p:txBody>
          <a:bodyPr>
            <a:normAutofit/>
          </a:bodyPr>
          <a:lstStyle/>
          <a:p>
            <a:r>
              <a:rPr lang="en-US" sz="4000" dirty="0"/>
              <a:t>Negotiated Rulemaking Update</a:t>
            </a:r>
          </a:p>
          <a:p>
            <a:endParaRPr lang="en-US" sz="4000" dirty="0"/>
          </a:p>
        </p:txBody>
      </p:sp>
    </p:spTree>
    <p:extLst>
      <p:ext uri="{BB962C8B-B14F-4D97-AF65-F5344CB8AC3E}">
        <p14:creationId xmlns:p14="http://schemas.microsoft.com/office/powerpoint/2010/main" val="485020428"/>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err="1">
                <a:solidFill>
                  <a:srgbClr val="C00000"/>
                </a:solidFill>
                <a:latin typeface="Lato Semibold"/>
                <a:ea typeface="Lato Semibold"/>
                <a:cs typeface="Lato"/>
              </a:rPr>
              <a:t>biden</a:t>
            </a:r>
            <a:r>
              <a:rPr lang="en-US" cap="all" dirty="0">
                <a:solidFill>
                  <a:srgbClr val="C00000"/>
                </a:solidFill>
                <a:latin typeface="Lato Semibold"/>
                <a:ea typeface="Lato Semibold"/>
                <a:cs typeface="Lato"/>
              </a:rPr>
              <a:t> administration </a:t>
            </a:r>
            <a:r>
              <a:rPr lang="en-US" cap="all" dirty="0">
                <a:latin typeface="Lato Semibold"/>
                <a:ea typeface="Lato Semibold"/>
                <a:cs typeface="Lato"/>
              </a:rPr>
              <a:t>plans</a:t>
            </a:r>
          </a:p>
        </p:txBody>
      </p:sp>
      <p:sp>
        <p:nvSpPr>
          <p:cNvPr id="5" name="Content Placeholder 2"/>
          <p:cNvSpPr>
            <a:spLocks noGrp="1"/>
          </p:cNvSpPr>
          <p:nvPr>
            <p:ph sz="quarter" idx="10"/>
          </p:nvPr>
        </p:nvSpPr>
        <p:spPr>
          <a:xfrm>
            <a:off x="1920240" y="2236125"/>
            <a:ext cx="8415260" cy="4116810"/>
          </a:xfrm>
        </p:spPr>
        <p:txBody>
          <a:bodyPr>
            <a:normAutofit fontScale="92500"/>
          </a:bodyPr>
          <a:lstStyle/>
          <a:p>
            <a:r>
              <a:rPr lang="en-US" dirty="0"/>
              <a:t>ED identified 9 topics for the ASL Committee’s review:</a:t>
            </a:r>
          </a:p>
          <a:p>
            <a:pPr lvl="1"/>
            <a:r>
              <a:rPr lang="en-US" dirty="0"/>
              <a:t>Borrower Defense to Repayment</a:t>
            </a:r>
          </a:p>
          <a:p>
            <a:pPr lvl="1"/>
            <a:r>
              <a:rPr lang="en-US" dirty="0"/>
              <a:t>Closed School Discharges</a:t>
            </a:r>
          </a:p>
          <a:p>
            <a:pPr lvl="1"/>
            <a:r>
              <a:rPr lang="en-US" dirty="0"/>
              <a:t>Total and Permanent Disability Discharges</a:t>
            </a:r>
          </a:p>
          <a:p>
            <a:pPr lvl="1"/>
            <a:r>
              <a:rPr lang="en-US" dirty="0"/>
              <a:t>False Certification Discharges</a:t>
            </a:r>
          </a:p>
          <a:p>
            <a:pPr lvl="1"/>
            <a:r>
              <a:rPr lang="en-US" dirty="0"/>
              <a:t>Loan Repayment Plans</a:t>
            </a:r>
          </a:p>
          <a:p>
            <a:pPr lvl="1"/>
            <a:r>
              <a:rPr lang="en-US" dirty="0"/>
              <a:t>Interest Capitalization</a:t>
            </a:r>
          </a:p>
          <a:p>
            <a:pPr lvl="1"/>
            <a:r>
              <a:rPr lang="en-US" dirty="0"/>
              <a:t>Mandatory Pre-Dispute Arbitration and Prohibitions on Class-Action Waivers</a:t>
            </a:r>
          </a:p>
          <a:p>
            <a:pPr lvl="1"/>
            <a:r>
              <a:rPr lang="en-US" dirty="0"/>
              <a:t>Pell Grant Eligibility for Prison Education Programs</a:t>
            </a:r>
          </a:p>
          <a:p>
            <a:pPr lvl="1"/>
            <a:r>
              <a:rPr lang="en-US" dirty="0"/>
              <a:t>Public Service Loan Forgiveness Program</a:t>
            </a:r>
          </a:p>
        </p:txBody>
      </p:sp>
    </p:spTree>
    <p:extLst>
      <p:ext uri="{BB962C8B-B14F-4D97-AF65-F5344CB8AC3E}">
        <p14:creationId xmlns:p14="http://schemas.microsoft.com/office/powerpoint/2010/main" val="25679334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err="1">
                <a:solidFill>
                  <a:srgbClr val="C00000"/>
                </a:solidFill>
                <a:latin typeface="Lato Semibold"/>
                <a:ea typeface="Lato Semibold"/>
                <a:cs typeface="Lato"/>
              </a:rPr>
              <a:t>biden</a:t>
            </a:r>
            <a:r>
              <a:rPr lang="en-US" cap="all" dirty="0">
                <a:solidFill>
                  <a:srgbClr val="C00000"/>
                </a:solidFill>
                <a:latin typeface="Lato Semibold"/>
                <a:ea typeface="Lato Semibold"/>
                <a:cs typeface="Lato"/>
              </a:rPr>
              <a:t> administration </a:t>
            </a:r>
            <a:r>
              <a:rPr lang="en-US" cap="all" dirty="0">
                <a:latin typeface="Lato Semibold"/>
                <a:ea typeface="Lato Semibold"/>
                <a:cs typeface="Lato"/>
              </a:rPr>
              <a:t>plans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On December 3, 2021, ED announced its intention to form a second Negotiating Rulemaking Committee.</a:t>
            </a:r>
          </a:p>
          <a:p>
            <a:r>
              <a:rPr lang="en-US" dirty="0"/>
              <a:t>This second committee is known as the “Institutional and Programmatic Eligibility (IPE) Committee.”</a:t>
            </a:r>
          </a:p>
        </p:txBody>
      </p:sp>
    </p:spTree>
    <p:extLst>
      <p:ext uri="{BB962C8B-B14F-4D97-AF65-F5344CB8AC3E}">
        <p14:creationId xmlns:p14="http://schemas.microsoft.com/office/powerpoint/2010/main" val="37330777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err="1">
                <a:solidFill>
                  <a:srgbClr val="C00000"/>
                </a:solidFill>
                <a:latin typeface="Lato Semibold"/>
                <a:ea typeface="Lato Semibold"/>
                <a:cs typeface="Lato"/>
              </a:rPr>
              <a:t>biden</a:t>
            </a:r>
            <a:r>
              <a:rPr lang="en-US" cap="all" dirty="0">
                <a:solidFill>
                  <a:srgbClr val="C00000"/>
                </a:solidFill>
                <a:latin typeface="Lato Semibold"/>
                <a:ea typeface="Lato Semibold"/>
                <a:cs typeface="Lato"/>
              </a:rPr>
              <a:t> administration </a:t>
            </a:r>
            <a:r>
              <a:rPr lang="en-US" cap="all" dirty="0">
                <a:latin typeface="Lato Semibold"/>
                <a:ea typeface="Lato Semibold"/>
                <a:cs typeface="Lato"/>
              </a:rPr>
              <a:t>plans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ED identified 7 topics for the IPE Committee to consider:</a:t>
            </a:r>
          </a:p>
          <a:p>
            <a:pPr lvl="1"/>
            <a:r>
              <a:rPr lang="en-US" dirty="0"/>
              <a:t>90/10 Rule</a:t>
            </a:r>
          </a:p>
          <a:p>
            <a:pPr lvl="1"/>
            <a:r>
              <a:rPr lang="en-US" dirty="0"/>
              <a:t>Gainful Employment</a:t>
            </a:r>
          </a:p>
          <a:p>
            <a:pPr lvl="1"/>
            <a:r>
              <a:rPr lang="en-US" dirty="0"/>
              <a:t>Change of Ownership and Change of Control</a:t>
            </a:r>
          </a:p>
          <a:p>
            <a:pPr lvl="1"/>
            <a:r>
              <a:rPr lang="en-US" dirty="0"/>
              <a:t>Administrative Capability</a:t>
            </a:r>
          </a:p>
          <a:p>
            <a:pPr lvl="1"/>
            <a:r>
              <a:rPr lang="en-US" dirty="0"/>
              <a:t>Certification Procedures for Participation in Title IV</a:t>
            </a:r>
          </a:p>
          <a:p>
            <a:pPr lvl="1"/>
            <a:r>
              <a:rPr lang="en-US" dirty="0"/>
              <a:t>Ability to Benefit</a:t>
            </a:r>
          </a:p>
          <a:p>
            <a:pPr lvl="1"/>
            <a:r>
              <a:rPr lang="en-US" dirty="0"/>
              <a:t>Financial Responsibility</a:t>
            </a:r>
          </a:p>
        </p:txBody>
      </p:sp>
    </p:spTree>
    <p:extLst>
      <p:ext uri="{BB962C8B-B14F-4D97-AF65-F5344CB8AC3E}">
        <p14:creationId xmlns:p14="http://schemas.microsoft.com/office/powerpoint/2010/main" val="2279194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Negotiated rulemaking </a:t>
            </a:r>
            <a:r>
              <a:rPr lang="en-US" cap="all" dirty="0">
                <a:latin typeface="Lato Semibold"/>
                <a:ea typeface="Lato Semibold"/>
                <a:cs typeface="Lato"/>
              </a:rPr>
              <a:t>meetings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The ASL Committee met virtually for three weeks in October, November and December 2021.</a:t>
            </a:r>
          </a:p>
          <a:p>
            <a:r>
              <a:rPr lang="en-US" dirty="0"/>
              <a:t>The ASL Committee reached consensus on 4 of the 9 topics under review:</a:t>
            </a:r>
          </a:p>
          <a:p>
            <a:pPr lvl="1"/>
            <a:r>
              <a:rPr lang="en-US" dirty="0"/>
              <a:t>Total and Permanent Disability Discharges</a:t>
            </a:r>
          </a:p>
          <a:p>
            <a:pPr lvl="1"/>
            <a:r>
              <a:rPr lang="en-US" dirty="0"/>
              <a:t>False Certification Discharges</a:t>
            </a:r>
          </a:p>
          <a:p>
            <a:pPr lvl="1"/>
            <a:r>
              <a:rPr lang="en-US" dirty="0"/>
              <a:t>Interest Capitalization</a:t>
            </a:r>
          </a:p>
          <a:p>
            <a:pPr lvl="1"/>
            <a:r>
              <a:rPr lang="en-US" dirty="0"/>
              <a:t>Pell Grant Eligibility for Prison Education Programs</a:t>
            </a:r>
          </a:p>
        </p:txBody>
      </p:sp>
    </p:spTree>
    <p:extLst>
      <p:ext uri="{BB962C8B-B14F-4D97-AF65-F5344CB8AC3E}">
        <p14:creationId xmlns:p14="http://schemas.microsoft.com/office/powerpoint/2010/main" val="13991551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Negotiated rulemaking </a:t>
            </a:r>
            <a:r>
              <a:rPr lang="en-US" cap="all" dirty="0">
                <a:latin typeface="Lato Semibold"/>
                <a:ea typeface="Lato Semibold"/>
                <a:cs typeface="Lato"/>
              </a:rPr>
              <a:t>meetings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The IPE Committee met virtually for three weeks in January, February and March 2022.</a:t>
            </a:r>
          </a:p>
          <a:p>
            <a:r>
              <a:rPr lang="en-US" dirty="0"/>
              <a:t>The Committee reached consensus on 2 of the 7 topics under review:</a:t>
            </a:r>
          </a:p>
          <a:p>
            <a:pPr lvl="1"/>
            <a:r>
              <a:rPr lang="en-US" dirty="0"/>
              <a:t>90/10 Rule</a:t>
            </a:r>
          </a:p>
          <a:p>
            <a:pPr lvl="1"/>
            <a:r>
              <a:rPr lang="en-US" dirty="0"/>
              <a:t>Ability to Benefit</a:t>
            </a:r>
          </a:p>
        </p:txBody>
      </p:sp>
    </p:spTree>
    <p:extLst>
      <p:ext uri="{BB962C8B-B14F-4D97-AF65-F5344CB8AC3E}">
        <p14:creationId xmlns:p14="http://schemas.microsoft.com/office/powerpoint/2010/main" val="234525116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Negotiated rulemaking </a:t>
            </a:r>
            <a:r>
              <a:rPr lang="en-US" cap="all" dirty="0">
                <a:latin typeface="Lato Semibold"/>
                <a:ea typeface="Lato Semibold"/>
                <a:cs typeface="Lato"/>
              </a:rPr>
              <a:t>meetings</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r>
              <a:rPr lang="en-US" dirty="0"/>
              <a:t>Under Negotiated Rulemaking procedures, when consensus is reached, ED is obligated to issue proposed regulations consistent with the agreement reached by the negotiators.</a:t>
            </a:r>
          </a:p>
          <a:p>
            <a:r>
              <a:rPr lang="en-US" dirty="0"/>
              <a:t>If even one negotiator objects, then consensus is not reached.</a:t>
            </a:r>
          </a:p>
          <a:p>
            <a:r>
              <a:rPr lang="en-US" dirty="0"/>
              <a:t>If consensus is not reached, ED is free to issue proposed regulations as it sees fit, including without regard to any position it took during negotiations.</a:t>
            </a:r>
          </a:p>
        </p:txBody>
      </p:sp>
    </p:spTree>
    <p:extLst>
      <p:ext uri="{BB962C8B-B14F-4D97-AF65-F5344CB8AC3E}">
        <p14:creationId xmlns:p14="http://schemas.microsoft.com/office/powerpoint/2010/main" val="22736929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CURRENT STATUS </a:t>
            </a:r>
            <a:r>
              <a:rPr lang="en-US" cap="all" dirty="0">
                <a:solidFill>
                  <a:srgbClr val="76777B"/>
                </a:solidFill>
                <a:latin typeface="Lato Semibold"/>
                <a:ea typeface="Lato Black"/>
                <a:cs typeface="Lato Black"/>
              </a:rPr>
              <a:t>OF PROPOSED REGULATIONS</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r>
              <a:rPr lang="en-US" dirty="0"/>
              <a:t>Following negotiations, ED begins drafting proposed regulations.</a:t>
            </a:r>
          </a:p>
          <a:p>
            <a:r>
              <a:rPr lang="en-US" dirty="0"/>
              <a:t>If consensus was reached, ED’s efforts hue closely to the agreed language.  Otherwise, ED has free hand.</a:t>
            </a:r>
          </a:p>
          <a:p>
            <a:r>
              <a:rPr lang="en-US" dirty="0"/>
              <a:t>Once ED has worked out proposed regulations among its internal constituencies, it forwards the proposals to Office of Management and Budget’s Office of Information and Regulatory Affairs (“OIRA”) for review.</a:t>
            </a:r>
          </a:p>
        </p:txBody>
      </p:sp>
    </p:spTree>
    <p:extLst>
      <p:ext uri="{BB962C8B-B14F-4D97-AF65-F5344CB8AC3E}">
        <p14:creationId xmlns:p14="http://schemas.microsoft.com/office/powerpoint/2010/main" val="40919614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CURRENT STATUS </a:t>
            </a:r>
            <a:r>
              <a:rPr lang="en-US" cap="all" dirty="0">
                <a:solidFill>
                  <a:srgbClr val="76777B"/>
                </a:solidFill>
                <a:latin typeface="Lato Semibold"/>
                <a:ea typeface="Lato Black"/>
                <a:cs typeface="Lato Black"/>
              </a:rPr>
              <a:t>OF PROPOSED REGULATIONS</a:t>
            </a:r>
          </a:p>
        </p:txBody>
      </p:sp>
      <p:sp>
        <p:nvSpPr>
          <p:cNvPr id="5" name="Content Placeholder 2"/>
          <p:cNvSpPr>
            <a:spLocks noGrp="1"/>
          </p:cNvSpPr>
          <p:nvPr>
            <p:ph sz="quarter" idx="10"/>
          </p:nvPr>
        </p:nvSpPr>
        <p:spPr>
          <a:xfrm>
            <a:off x="1920240" y="2236125"/>
            <a:ext cx="8415260" cy="4116810"/>
          </a:xfrm>
        </p:spPr>
        <p:txBody>
          <a:bodyPr>
            <a:normAutofit fontScale="92500"/>
          </a:bodyPr>
          <a:lstStyle/>
          <a:p>
            <a:r>
              <a:rPr lang="en-US" dirty="0"/>
              <a:t>ED sent the first set of proposed regulations to OIRA on April 22, 2022, covering the following topics:</a:t>
            </a:r>
          </a:p>
          <a:p>
            <a:pPr lvl="1"/>
            <a:r>
              <a:rPr lang="en-US" dirty="0"/>
              <a:t>Borrower Defense to Repayment (ASL-No Consensus)</a:t>
            </a:r>
          </a:p>
          <a:p>
            <a:pPr lvl="1"/>
            <a:r>
              <a:rPr lang="en-US" dirty="0"/>
              <a:t>Mandatory Pre-Dispute Arbitration and Class Action Waivers (ASL-No Consensus)</a:t>
            </a:r>
          </a:p>
          <a:p>
            <a:pPr lvl="1"/>
            <a:r>
              <a:rPr lang="en-US" dirty="0"/>
              <a:t>Closed School Discharge (ASL-No Consensus)</a:t>
            </a:r>
          </a:p>
          <a:p>
            <a:pPr lvl="1"/>
            <a:r>
              <a:rPr lang="en-US" dirty="0"/>
              <a:t>False Certification Discharge (ASL-Consensus)</a:t>
            </a:r>
          </a:p>
          <a:p>
            <a:pPr lvl="1"/>
            <a:r>
              <a:rPr lang="en-US" dirty="0"/>
              <a:t>Total and Permanent Disability Discharge (ASL-Consensus)</a:t>
            </a:r>
          </a:p>
          <a:p>
            <a:pPr lvl="1"/>
            <a:r>
              <a:rPr lang="en-US" dirty="0"/>
              <a:t>Public Service Loan Forgiveness (ASL-No Consensus)</a:t>
            </a:r>
          </a:p>
          <a:p>
            <a:pPr lvl="1"/>
            <a:r>
              <a:rPr lang="en-US" dirty="0"/>
              <a:t>Interest Capitalization (ASL-Consensus)</a:t>
            </a:r>
          </a:p>
        </p:txBody>
      </p:sp>
    </p:spTree>
    <p:extLst>
      <p:ext uri="{BB962C8B-B14F-4D97-AF65-F5344CB8AC3E}">
        <p14:creationId xmlns:p14="http://schemas.microsoft.com/office/powerpoint/2010/main" val="209542957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CURRENT STATUS </a:t>
            </a:r>
            <a:r>
              <a:rPr lang="en-US" cap="all" dirty="0">
                <a:solidFill>
                  <a:srgbClr val="76777B"/>
                </a:solidFill>
                <a:latin typeface="Lato Semibold"/>
                <a:ea typeface="Lato Black"/>
                <a:cs typeface="Lato Black"/>
              </a:rPr>
              <a:t>OF PROPOSED REGULATIONS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ED sent a second set of proposed regulations to OIRA on June 8, 2022, covering these topics:</a:t>
            </a:r>
          </a:p>
          <a:p>
            <a:pPr lvl="1"/>
            <a:r>
              <a:rPr lang="en-US" dirty="0"/>
              <a:t>Loan Repayment Plans (ASL-No Consensus)</a:t>
            </a:r>
          </a:p>
          <a:p>
            <a:pPr lvl="1"/>
            <a:r>
              <a:rPr lang="en-US" dirty="0"/>
              <a:t>Pell Grant Eligibility for Prison Education Programs (ASL-Consensus)</a:t>
            </a:r>
          </a:p>
          <a:p>
            <a:pPr lvl="1"/>
            <a:r>
              <a:rPr lang="en-US" dirty="0"/>
              <a:t>90/10 Rule (IPE-Consensus)</a:t>
            </a:r>
          </a:p>
          <a:p>
            <a:pPr lvl="1"/>
            <a:r>
              <a:rPr lang="en-US" dirty="0"/>
              <a:t>Change of Ownership and Change of Control (IPE-No Consensus)</a:t>
            </a:r>
          </a:p>
        </p:txBody>
      </p:sp>
    </p:spTree>
    <p:extLst>
      <p:ext uri="{BB962C8B-B14F-4D97-AF65-F5344CB8AC3E}">
        <p14:creationId xmlns:p14="http://schemas.microsoft.com/office/powerpoint/2010/main" val="2262047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CURRENT STATUS </a:t>
            </a:r>
            <a:r>
              <a:rPr lang="en-US" cap="all" dirty="0">
                <a:solidFill>
                  <a:srgbClr val="76777B"/>
                </a:solidFill>
                <a:latin typeface="Lato Semibold"/>
                <a:ea typeface="Lato Black"/>
                <a:cs typeface="Lato Black"/>
              </a:rPr>
              <a:t>OF PROPOSED REGULATIONS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Regarding the proposed regulations sent to OIRA, ED’s intention is to publish NPRMs in Summer 2022, gather and review comments, and issue final regulations no later than November 1, 2022, to be effective on July 1, 2023.</a:t>
            </a:r>
          </a:p>
          <a:p>
            <a:r>
              <a:rPr lang="en-US" dirty="0"/>
              <a:t>Under ED’s Master Calendar rule, final regulations must be issued no later than November 1 in order to be effective the following July 1.</a:t>
            </a:r>
          </a:p>
        </p:txBody>
      </p:sp>
    </p:spTree>
    <p:extLst>
      <p:ext uri="{BB962C8B-B14F-4D97-AF65-F5344CB8AC3E}">
        <p14:creationId xmlns:p14="http://schemas.microsoft.com/office/powerpoint/2010/main" val="41323375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E69E9F-CE0F-49D9-ACAD-2E681323DD5A}"/>
              </a:ext>
            </a:extLst>
          </p:cNvPr>
          <p:cNvSpPr>
            <a:spLocks noGrp="1"/>
          </p:cNvSpPr>
          <p:nvPr>
            <p:ph sz="quarter" idx="10"/>
          </p:nvPr>
        </p:nvSpPr>
        <p:spPr/>
        <p:txBody>
          <a:bodyPr>
            <a:normAutofit lnSpcReduction="10000"/>
          </a:bodyPr>
          <a:lstStyle/>
          <a:p>
            <a:pPr marL="0" indent="0">
              <a:buNone/>
            </a:pPr>
            <a:r>
              <a:rPr lang="en-US" b="1" dirty="0">
                <a:solidFill>
                  <a:srgbClr val="C00000"/>
                </a:solidFill>
              </a:rPr>
              <a:t>Roger Swartzwelder</a:t>
            </a:r>
            <a:endParaRPr lang="en-US" dirty="0">
              <a:solidFill>
                <a:srgbClr val="C00000"/>
              </a:solidFill>
            </a:endParaRPr>
          </a:p>
          <a:p>
            <a:r>
              <a:rPr lang="en-US" dirty="0"/>
              <a:t>Practice and Experience </a:t>
            </a:r>
          </a:p>
          <a:p>
            <a:pPr lvl="1"/>
            <a:r>
              <a:rPr lang="en-US" dirty="0"/>
              <a:t>Represents institutions, investors and accrediting agencies in broad range of regulatory, accreditation, compliance and transaction matters</a:t>
            </a:r>
          </a:p>
          <a:p>
            <a:pPr lvl="1"/>
            <a:r>
              <a:rPr lang="en-US" dirty="0"/>
              <a:t>Former general counsel for national chain of career colleges and former accrediting agency commissioner and executive</a:t>
            </a:r>
          </a:p>
          <a:p>
            <a:r>
              <a:rPr lang="en-US" dirty="0"/>
              <a:t>Contact Information</a:t>
            </a:r>
          </a:p>
          <a:p>
            <a:pPr lvl="1"/>
            <a:r>
              <a:rPr lang="en-US" dirty="0">
                <a:hlinkClick r:id="rId3"/>
              </a:rPr>
              <a:t>Rswartzwelder@maynardcooper.com</a:t>
            </a:r>
            <a:r>
              <a:rPr lang="en-US" dirty="0"/>
              <a:t>  </a:t>
            </a:r>
          </a:p>
          <a:p>
            <a:pPr lvl="1"/>
            <a:r>
              <a:rPr lang="en-US" dirty="0"/>
              <a:t>(202) 868-5929</a:t>
            </a:r>
          </a:p>
          <a:p>
            <a:endParaRPr lang="en-US" dirty="0"/>
          </a:p>
        </p:txBody>
      </p:sp>
      <p:sp>
        <p:nvSpPr>
          <p:cNvPr id="3" name="Title 2">
            <a:extLst>
              <a:ext uri="{FF2B5EF4-FFF2-40B4-BE49-F238E27FC236}">
                <a16:creationId xmlns:a16="http://schemas.microsoft.com/office/drawing/2014/main" id="{34B9F026-1C15-4265-87FB-6AAA627B8548}"/>
              </a:ext>
            </a:extLst>
          </p:cNvPr>
          <p:cNvSpPr>
            <a:spLocks noGrp="1"/>
          </p:cNvSpPr>
          <p:nvPr>
            <p:ph type="title"/>
          </p:nvPr>
        </p:nvSpPr>
        <p:spPr>
          <a:xfrm>
            <a:off x="2995260" y="1374048"/>
            <a:ext cx="7312378" cy="465674"/>
          </a:xfrm>
        </p:spPr>
        <p:txBody>
          <a:bodyPr/>
          <a:lstStyle/>
          <a:p>
            <a:r>
              <a:rPr lang="en-US" cap="all" dirty="0">
                <a:solidFill>
                  <a:srgbClr val="C00000"/>
                </a:solidFill>
                <a:latin typeface="Lato Semibold"/>
                <a:ea typeface="Lato Semibold"/>
                <a:cs typeface="Lato"/>
              </a:rPr>
              <a:t>Presenter</a:t>
            </a:r>
            <a:r>
              <a:rPr lang="en-US" cap="all" dirty="0">
                <a:solidFill>
                  <a:schemeClr val="bg1">
                    <a:lumMod val="50000"/>
                  </a:schemeClr>
                </a:solidFill>
                <a:latin typeface="Lato Semibold"/>
                <a:ea typeface="Lato Semibold"/>
                <a:cs typeface="Lato"/>
              </a:rPr>
              <a:t> </a:t>
            </a:r>
            <a:r>
              <a:rPr lang="en-US" b="0" cap="all" dirty="0">
                <a:latin typeface="Lato Semibold"/>
                <a:ea typeface="Lato Semibold"/>
                <a:cs typeface="Lato"/>
              </a:rPr>
              <a:t>Background</a:t>
            </a:r>
            <a:endParaRPr lang="en-US" b="0" dirty="0">
              <a:solidFill>
                <a:schemeClr val="bg1">
                  <a:lumMod val="50000"/>
                </a:schemeClr>
              </a:solidFill>
              <a:latin typeface="Lato Semibold"/>
              <a:ea typeface="Lato Semibold"/>
              <a:cs typeface="Lato"/>
            </a:endParaRPr>
          </a:p>
        </p:txBody>
      </p:sp>
    </p:spTree>
    <p:extLst>
      <p:ext uri="{BB962C8B-B14F-4D97-AF65-F5344CB8AC3E}">
        <p14:creationId xmlns:p14="http://schemas.microsoft.com/office/powerpoint/2010/main" val="159082084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CURRENT STATUS </a:t>
            </a:r>
            <a:r>
              <a:rPr lang="en-US" cap="all" dirty="0">
                <a:solidFill>
                  <a:srgbClr val="76777B"/>
                </a:solidFill>
                <a:latin typeface="Lato Semibold"/>
                <a:ea typeface="Lato Black"/>
                <a:cs typeface="Lato Black"/>
              </a:rPr>
              <a:t>OF PROPOSED REGULATIONS</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r>
              <a:rPr lang="en-US" dirty="0"/>
              <a:t>The Administration’s published regulatory calendar makes clear that ED will not complete the rulemaking process for the following Negotiated Rulemaking topics by November 1, 2022.  The earliest these new regulations could be effective is July 1, 2024:</a:t>
            </a:r>
          </a:p>
          <a:p>
            <a:pPr lvl="1"/>
            <a:r>
              <a:rPr lang="en-US" dirty="0"/>
              <a:t>Gainful Employment</a:t>
            </a:r>
          </a:p>
          <a:p>
            <a:pPr lvl="1"/>
            <a:r>
              <a:rPr lang="en-US" dirty="0"/>
              <a:t>Certification Procedures</a:t>
            </a:r>
          </a:p>
          <a:p>
            <a:pPr lvl="1"/>
            <a:r>
              <a:rPr lang="en-US" dirty="0"/>
              <a:t>Administrative Capability</a:t>
            </a:r>
          </a:p>
          <a:p>
            <a:pPr lvl="1"/>
            <a:r>
              <a:rPr lang="en-US" dirty="0"/>
              <a:t>Financial Responsibility</a:t>
            </a:r>
          </a:p>
          <a:p>
            <a:pPr lvl="1"/>
            <a:r>
              <a:rPr lang="en-US" dirty="0"/>
              <a:t>Ability to Benefit</a:t>
            </a:r>
          </a:p>
        </p:txBody>
      </p:sp>
    </p:spTree>
    <p:extLst>
      <p:ext uri="{BB962C8B-B14F-4D97-AF65-F5344CB8AC3E}">
        <p14:creationId xmlns:p14="http://schemas.microsoft.com/office/powerpoint/2010/main" val="306632985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BORROWER DEFENSE </a:t>
            </a:r>
            <a:r>
              <a:rPr lang="en-US" cap="all" dirty="0">
                <a:solidFill>
                  <a:srgbClr val="76777B"/>
                </a:solidFill>
                <a:latin typeface="Lato Semibold"/>
                <a:ea typeface="Lato Black"/>
                <a:cs typeface="Lato Black"/>
              </a:rPr>
              <a:t>TO REPAYMENT</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ED released an unofficial version of the NPRM on July 6, 2022.</a:t>
            </a:r>
          </a:p>
          <a:p>
            <a:r>
              <a:rPr lang="en-US" dirty="0"/>
              <a:t>The official version of the NPRM was published in the </a:t>
            </a:r>
            <a:r>
              <a:rPr lang="en-US" i="1" dirty="0"/>
              <a:t>Federal Register</a:t>
            </a:r>
            <a:r>
              <a:rPr lang="en-US" dirty="0"/>
              <a:t> on July 13, 2022.</a:t>
            </a:r>
          </a:p>
          <a:p>
            <a:r>
              <a:rPr lang="en-US" dirty="0"/>
              <a:t>The official publication triggered a 30-day comment period.</a:t>
            </a:r>
          </a:p>
          <a:p>
            <a:r>
              <a:rPr lang="en-US" dirty="0"/>
              <a:t>Comments should be filed at </a:t>
            </a:r>
            <a:r>
              <a:rPr lang="en-US" dirty="0">
                <a:hlinkClick r:id="rId3"/>
              </a:rPr>
              <a:t>www.regulations.gov</a:t>
            </a:r>
            <a:r>
              <a:rPr lang="en-US" dirty="0"/>
              <a:t> using Docket ID ED-2021-OPE-0077</a:t>
            </a:r>
          </a:p>
        </p:txBody>
      </p:sp>
    </p:spTree>
    <p:extLst>
      <p:ext uri="{BB962C8B-B14F-4D97-AF65-F5344CB8AC3E}">
        <p14:creationId xmlns:p14="http://schemas.microsoft.com/office/powerpoint/2010/main" val="41711553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BORROWER DEFENSE </a:t>
            </a:r>
            <a:r>
              <a:rPr lang="en-US" cap="all" dirty="0">
                <a:solidFill>
                  <a:srgbClr val="76777B"/>
                </a:solidFill>
                <a:latin typeface="Lato Semibold"/>
                <a:ea typeface="Lato Black"/>
                <a:cs typeface="Lato Black"/>
              </a:rPr>
              <a:t>TO REPAYMENT</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The proposal makes significant changes to the current regulations:</a:t>
            </a:r>
          </a:p>
          <a:p>
            <a:pPr lvl="1"/>
            <a:r>
              <a:rPr lang="en-US" dirty="0"/>
              <a:t>Applies a single set of standards to all BDR applications pending on or submitted after July 1, 2023, no matter when the loan was disbursed.</a:t>
            </a:r>
          </a:p>
          <a:p>
            <a:pPr lvl="1"/>
            <a:r>
              <a:rPr lang="en-US" dirty="0"/>
              <a:t>Re-establishes opportunity for ED to resolve claims as a group, including at the request of State Attorneys General and state licensing and authorizing agencies.</a:t>
            </a:r>
          </a:p>
          <a:p>
            <a:pPr lvl="1"/>
            <a:endParaRPr lang="en-US" dirty="0"/>
          </a:p>
          <a:p>
            <a:pPr lvl="1"/>
            <a:endParaRPr lang="en-US" dirty="0"/>
          </a:p>
        </p:txBody>
      </p:sp>
    </p:spTree>
    <p:extLst>
      <p:ext uri="{BB962C8B-B14F-4D97-AF65-F5344CB8AC3E}">
        <p14:creationId xmlns:p14="http://schemas.microsoft.com/office/powerpoint/2010/main" val="19319118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BORROWER DEFENSE </a:t>
            </a:r>
            <a:r>
              <a:rPr lang="en-US" cap="all" dirty="0">
                <a:solidFill>
                  <a:srgbClr val="76777B"/>
                </a:solidFill>
                <a:latin typeface="Lato Semibold"/>
                <a:ea typeface="Lato Black"/>
                <a:cs typeface="Lato Black"/>
              </a:rPr>
              <a:t>TO REPAYMENT</a:t>
            </a:r>
          </a:p>
        </p:txBody>
      </p:sp>
      <p:sp>
        <p:nvSpPr>
          <p:cNvPr id="5" name="Content Placeholder 2"/>
          <p:cNvSpPr>
            <a:spLocks noGrp="1"/>
          </p:cNvSpPr>
          <p:nvPr>
            <p:ph sz="quarter" idx="10"/>
          </p:nvPr>
        </p:nvSpPr>
        <p:spPr>
          <a:xfrm>
            <a:off x="1920240" y="2236125"/>
            <a:ext cx="8415260" cy="4116810"/>
          </a:xfrm>
        </p:spPr>
        <p:txBody>
          <a:bodyPr>
            <a:normAutofit fontScale="92500" lnSpcReduction="10000"/>
          </a:bodyPr>
          <a:lstStyle/>
          <a:p>
            <a:pPr lvl="1"/>
            <a:r>
              <a:rPr lang="en-US" dirty="0"/>
              <a:t>Identifies categories of activities or events that would support a BDR claim:</a:t>
            </a:r>
          </a:p>
          <a:p>
            <a:pPr lvl="2"/>
            <a:r>
              <a:rPr lang="en-US" dirty="0"/>
              <a:t>Substantial misrepresentation</a:t>
            </a:r>
          </a:p>
          <a:p>
            <a:pPr lvl="2"/>
            <a:r>
              <a:rPr lang="en-US" dirty="0"/>
              <a:t>Substantial omissions of fact</a:t>
            </a:r>
          </a:p>
          <a:p>
            <a:pPr lvl="2"/>
            <a:r>
              <a:rPr lang="en-US" dirty="0"/>
              <a:t>Breach of contract</a:t>
            </a:r>
          </a:p>
          <a:p>
            <a:pPr lvl="2"/>
            <a:r>
              <a:rPr lang="en-US" dirty="0"/>
              <a:t>Aggressive or deceptive recruitment</a:t>
            </a:r>
          </a:p>
          <a:p>
            <a:pPr lvl="2"/>
            <a:r>
              <a:rPr lang="en-US" dirty="0"/>
              <a:t>Institution was subject to a final State or Federal court or administrative judgment or final ED action for one or more activities that would form the basis of a BDR complaint</a:t>
            </a:r>
          </a:p>
          <a:p>
            <a:pPr lvl="1"/>
            <a:r>
              <a:rPr lang="en-US" dirty="0"/>
              <a:t>Deems a misrepresentation to be substantial if a borrower relied or could reasonably be expected to rely on it to the borrower’s detriment.</a:t>
            </a:r>
          </a:p>
          <a:p>
            <a:pPr lvl="1"/>
            <a:r>
              <a:rPr lang="en-US" dirty="0"/>
              <a:t>Presumes that a borrower reasonably relied on a misrepresentation.</a:t>
            </a:r>
          </a:p>
        </p:txBody>
      </p:sp>
    </p:spTree>
    <p:extLst>
      <p:ext uri="{BB962C8B-B14F-4D97-AF65-F5344CB8AC3E}">
        <p14:creationId xmlns:p14="http://schemas.microsoft.com/office/powerpoint/2010/main" val="30400980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BORROWER DEFENSE </a:t>
            </a:r>
            <a:r>
              <a:rPr lang="en-US" cap="all" dirty="0">
                <a:solidFill>
                  <a:srgbClr val="76777B"/>
                </a:solidFill>
                <a:latin typeface="Lato Semibold"/>
                <a:ea typeface="Lato Black"/>
                <a:cs typeface="Lato Black"/>
              </a:rPr>
              <a:t>TO REPAYMENT</a:t>
            </a:r>
          </a:p>
        </p:txBody>
      </p:sp>
      <p:sp>
        <p:nvSpPr>
          <p:cNvPr id="5" name="Content Placeholder 2"/>
          <p:cNvSpPr>
            <a:spLocks noGrp="1"/>
          </p:cNvSpPr>
          <p:nvPr>
            <p:ph sz="quarter" idx="10"/>
          </p:nvPr>
        </p:nvSpPr>
        <p:spPr>
          <a:xfrm>
            <a:off x="1920240" y="2236125"/>
            <a:ext cx="8415260" cy="4116810"/>
          </a:xfrm>
        </p:spPr>
        <p:txBody>
          <a:bodyPr>
            <a:normAutofit/>
          </a:bodyPr>
          <a:lstStyle/>
          <a:p>
            <a:pPr lvl="1"/>
            <a:r>
              <a:rPr lang="en-US" dirty="0"/>
              <a:t>Prohibits aggressive and deceptive recruiting:</a:t>
            </a:r>
          </a:p>
          <a:p>
            <a:pPr lvl="2"/>
            <a:r>
              <a:rPr lang="en-US" dirty="0"/>
              <a:t>Can be conducted by the school, any of its representatives, or any person or entity with which the school has an agreement regarding the provision of educational, marketing, advertising, lead generation, recruiting, or admissions services.</a:t>
            </a:r>
          </a:p>
          <a:p>
            <a:pPr lvl="2"/>
            <a:r>
              <a:rPr lang="en-US" dirty="0"/>
              <a:t>Penalties for institutions found to have engaged in aggressive and deceptive recruiting could include the revocation of PPAs for provisionally certified schools and limitations or other adverse actions.</a:t>
            </a:r>
          </a:p>
          <a:p>
            <a:pPr lvl="2"/>
            <a:endParaRPr lang="en-US" dirty="0"/>
          </a:p>
          <a:p>
            <a:pPr lvl="1"/>
            <a:endParaRPr lang="en-US" dirty="0"/>
          </a:p>
        </p:txBody>
      </p:sp>
    </p:spTree>
    <p:extLst>
      <p:ext uri="{BB962C8B-B14F-4D97-AF65-F5344CB8AC3E}">
        <p14:creationId xmlns:p14="http://schemas.microsoft.com/office/powerpoint/2010/main" val="122487265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BORROWER DEFENSE </a:t>
            </a:r>
            <a:r>
              <a:rPr lang="en-US" cap="all" dirty="0">
                <a:solidFill>
                  <a:srgbClr val="76777B"/>
                </a:solidFill>
                <a:latin typeface="Lato Semibold"/>
                <a:ea typeface="Lato Black"/>
                <a:cs typeface="Lato Black"/>
              </a:rPr>
              <a:t>TO REPAYMENT</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pPr lvl="1"/>
            <a:r>
              <a:rPr lang="en-US" dirty="0"/>
              <a:t>Defines aggressive and deceptive recruiting as:</a:t>
            </a:r>
          </a:p>
          <a:p>
            <a:pPr lvl="2"/>
            <a:r>
              <a:rPr lang="en-US" dirty="0"/>
              <a:t>Demanding or pressuring applicants to make enrollment and loan decisions immediately, including on first day of contact</a:t>
            </a:r>
          </a:p>
          <a:p>
            <a:pPr lvl="2"/>
            <a:r>
              <a:rPr lang="en-US" dirty="0"/>
              <a:t>Falsely claiming that enrollment opportunities are limited</a:t>
            </a:r>
          </a:p>
          <a:p>
            <a:pPr lvl="2"/>
            <a:r>
              <a:rPr lang="en-US" dirty="0"/>
              <a:t>Taking advantage of applicants’ lack of knowledge about schools, programs and loans</a:t>
            </a:r>
          </a:p>
          <a:p>
            <a:pPr lvl="2"/>
            <a:r>
              <a:rPr lang="en-US" dirty="0"/>
              <a:t>Discouraging applicants from consulting friends or family prior to making enrollment or borrowing decisions</a:t>
            </a:r>
          </a:p>
          <a:p>
            <a:pPr lvl="2"/>
            <a:r>
              <a:rPr lang="en-US" dirty="0"/>
              <a:t>Failing to provide applicants with requested information about the program, costs, and the availability of aid</a:t>
            </a:r>
          </a:p>
          <a:p>
            <a:pPr lvl="2"/>
            <a:r>
              <a:rPr lang="en-US" dirty="0"/>
              <a:t>Obtaining applicant contact information through false means</a:t>
            </a:r>
          </a:p>
          <a:p>
            <a:pPr lvl="2"/>
            <a:r>
              <a:rPr lang="en-US" dirty="0"/>
              <a:t>Using abusive or threatening language toward applicant</a:t>
            </a:r>
          </a:p>
          <a:p>
            <a:pPr lvl="2"/>
            <a:r>
              <a:rPr lang="en-US" dirty="0"/>
              <a:t>Repeatedly contacting applicant who has requested no further contact</a:t>
            </a:r>
          </a:p>
        </p:txBody>
      </p:sp>
    </p:spTree>
    <p:extLst>
      <p:ext uri="{BB962C8B-B14F-4D97-AF65-F5344CB8AC3E}">
        <p14:creationId xmlns:p14="http://schemas.microsoft.com/office/powerpoint/2010/main" val="32700904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BORROWER DEFENSE </a:t>
            </a:r>
            <a:r>
              <a:rPr lang="en-US" cap="all" dirty="0">
                <a:solidFill>
                  <a:srgbClr val="76777B"/>
                </a:solidFill>
                <a:latin typeface="Lato Semibold"/>
                <a:ea typeface="Lato Black"/>
                <a:cs typeface="Lato Black"/>
              </a:rPr>
              <a:t>TO REPAYMENT</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pPr lvl="1"/>
            <a:r>
              <a:rPr lang="en-US" dirty="0"/>
              <a:t>Sets burden of proof for a BDR claim as preponderance of the evidence, or more likely than not</a:t>
            </a:r>
          </a:p>
          <a:p>
            <a:pPr lvl="1"/>
            <a:r>
              <a:rPr lang="en-US" dirty="0"/>
              <a:t>Does not establish a statute of limitations for BDR claims</a:t>
            </a:r>
          </a:p>
          <a:p>
            <a:pPr lvl="1"/>
            <a:r>
              <a:rPr lang="en-US" dirty="0"/>
              <a:t>Deems loans subject to group BDR claims that ED has not adjudicated within 2 years and individual BDR claims not adjudicated within 3 years to be unenforceable</a:t>
            </a:r>
          </a:p>
          <a:p>
            <a:pPr lvl="1"/>
            <a:r>
              <a:rPr lang="en-US" dirty="0"/>
              <a:t>Presumes that borrowers with approved BDR claims should receive full discharge of loan liabilities unless ED can rebut the presumption by a preponderance of the evidence </a:t>
            </a:r>
          </a:p>
          <a:p>
            <a:pPr lvl="1"/>
            <a:endParaRPr lang="en-US" dirty="0"/>
          </a:p>
        </p:txBody>
      </p:sp>
    </p:spTree>
    <p:extLst>
      <p:ext uri="{BB962C8B-B14F-4D97-AF65-F5344CB8AC3E}">
        <p14:creationId xmlns:p14="http://schemas.microsoft.com/office/powerpoint/2010/main" val="357990398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BORROWER DEFENSE </a:t>
            </a:r>
            <a:r>
              <a:rPr lang="en-US" cap="all" dirty="0">
                <a:solidFill>
                  <a:srgbClr val="76777B"/>
                </a:solidFill>
                <a:latin typeface="Lato Semibold"/>
                <a:ea typeface="Lato Black"/>
                <a:cs typeface="Lato Black"/>
              </a:rPr>
              <a:t>TO REPAYMENT</a:t>
            </a:r>
          </a:p>
        </p:txBody>
      </p:sp>
      <p:sp>
        <p:nvSpPr>
          <p:cNvPr id="5" name="Content Placeholder 2"/>
          <p:cNvSpPr>
            <a:spLocks noGrp="1"/>
          </p:cNvSpPr>
          <p:nvPr>
            <p:ph sz="quarter" idx="10"/>
          </p:nvPr>
        </p:nvSpPr>
        <p:spPr>
          <a:xfrm>
            <a:off x="1920240" y="2236125"/>
            <a:ext cx="8415260" cy="4116810"/>
          </a:xfrm>
        </p:spPr>
        <p:txBody>
          <a:bodyPr>
            <a:normAutofit/>
          </a:bodyPr>
          <a:lstStyle/>
          <a:p>
            <a:pPr lvl="1"/>
            <a:r>
              <a:rPr lang="en-US" dirty="0"/>
              <a:t>Does not establish a right for institutions to appeal discharge decisions</a:t>
            </a:r>
          </a:p>
          <a:p>
            <a:pPr lvl="1"/>
            <a:r>
              <a:rPr lang="en-US" dirty="0"/>
              <a:t>Expands ED’s recoupment authority and establishes a recoupment process</a:t>
            </a:r>
          </a:p>
          <a:p>
            <a:pPr lvl="1"/>
            <a:r>
              <a:rPr lang="en-US" dirty="0"/>
              <a:t>Requires ED generally to commence proceedings to recoup discharged amounts from institutions within 6 years after the borrower’s last date of attendance at the institution, except this limitation does not apply if ED has notified the institution of the borrower’s BDR claims before the end of the 6-year period</a:t>
            </a:r>
          </a:p>
        </p:txBody>
      </p:sp>
    </p:spTree>
    <p:extLst>
      <p:ext uri="{BB962C8B-B14F-4D97-AF65-F5344CB8AC3E}">
        <p14:creationId xmlns:p14="http://schemas.microsoft.com/office/powerpoint/2010/main" val="138229593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8415260" cy="914096"/>
          </a:xfrm>
        </p:spPr>
        <p:txBody>
          <a:bodyPr/>
          <a:lstStyle/>
          <a:p>
            <a:r>
              <a:rPr lang="en-US" cap="all" dirty="0">
                <a:solidFill>
                  <a:srgbClr val="76777B"/>
                </a:solidFill>
                <a:latin typeface="Lato Semibold"/>
                <a:ea typeface="Lato Black"/>
                <a:cs typeface="Lato Black"/>
              </a:rPr>
              <a:t>DISPUTES, MANDATORY </a:t>
            </a:r>
            <a:r>
              <a:rPr lang="en-US" cap="all" dirty="0">
                <a:solidFill>
                  <a:srgbClr val="C00000"/>
                </a:solidFill>
                <a:latin typeface="Lato Semibold"/>
                <a:ea typeface="Lato Semibold"/>
                <a:cs typeface="Lato"/>
              </a:rPr>
              <a:t>ARBITRATION </a:t>
            </a:r>
            <a:r>
              <a:rPr lang="en-US" cap="all" dirty="0">
                <a:solidFill>
                  <a:srgbClr val="76777B"/>
                </a:solidFill>
                <a:latin typeface="Lato Semibold"/>
                <a:ea typeface="Lato Black"/>
                <a:cs typeface="Lato Black"/>
              </a:rPr>
              <a:t>AND </a:t>
            </a:r>
            <a:r>
              <a:rPr lang="en-US" cap="all" dirty="0">
                <a:solidFill>
                  <a:srgbClr val="C00000"/>
                </a:solidFill>
                <a:latin typeface="Lato Semibold"/>
                <a:ea typeface="Lato Semibold"/>
                <a:cs typeface="Lato"/>
              </a:rPr>
              <a:t>CLASS ACTION WAIVERS</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r>
              <a:rPr lang="en-US" dirty="0"/>
              <a:t>Prohibits required completion of any internal dispute resolution process prior to filing a complaint based on a BDR claim with an accreditor or applicable government agency.</a:t>
            </a:r>
          </a:p>
          <a:p>
            <a:r>
              <a:rPr lang="en-US" dirty="0"/>
              <a:t>Bans use of mandatory pre-dispute arbitration agreements and class action waivers for any BDR claim for any Direct Loan recipients.</a:t>
            </a:r>
          </a:p>
          <a:p>
            <a:r>
              <a:rPr lang="en-US" dirty="0"/>
              <a:t>Requires institutions to file judicial and arbitration records related to BDR claims with ED that ED must publish in a central public database</a:t>
            </a:r>
          </a:p>
        </p:txBody>
      </p:sp>
    </p:spTree>
    <p:extLst>
      <p:ext uri="{BB962C8B-B14F-4D97-AF65-F5344CB8AC3E}">
        <p14:creationId xmlns:p14="http://schemas.microsoft.com/office/powerpoint/2010/main" val="6583770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Closed school </a:t>
            </a:r>
            <a:r>
              <a:rPr lang="en-US" cap="all" dirty="0">
                <a:solidFill>
                  <a:srgbClr val="76777B"/>
                </a:solidFill>
                <a:latin typeface="Lato Semibold"/>
                <a:ea typeface="Lato Black"/>
                <a:cs typeface="Lato Black"/>
              </a:rPr>
              <a:t>DISCHARGE</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Eligibility – Any borrower enrolled on the date of the campus closure or at any time in the 180 days prior to closure who:</a:t>
            </a:r>
          </a:p>
          <a:p>
            <a:pPr lvl="1"/>
            <a:r>
              <a:rPr lang="en-US" dirty="0"/>
              <a:t>Did not complete the program at the closed school, or</a:t>
            </a:r>
          </a:p>
          <a:p>
            <a:pPr lvl="1"/>
            <a:r>
              <a:rPr lang="en-US" dirty="0"/>
              <a:t>Did not complete a </a:t>
            </a:r>
            <a:r>
              <a:rPr lang="en-US" dirty="0" err="1"/>
              <a:t>teachout</a:t>
            </a:r>
            <a:r>
              <a:rPr lang="en-US" dirty="0"/>
              <a:t> agreement at another school that was approved by the accrediting agency and, if applicable, the state regulatory agency</a:t>
            </a:r>
          </a:p>
          <a:p>
            <a:r>
              <a:rPr lang="en-US" dirty="0"/>
              <a:t>School – The main campus and any of its branches or additional locations</a:t>
            </a:r>
          </a:p>
        </p:txBody>
      </p:sp>
    </p:spTree>
    <p:extLst>
      <p:ext uri="{BB962C8B-B14F-4D97-AF65-F5344CB8AC3E}">
        <p14:creationId xmlns:p14="http://schemas.microsoft.com/office/powerpoint/2010/main" val="26696617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2E69E9F-CE0F-49D9-ACAD-2E681323DD5A}"/>
              </a:ext>
            </a:extLst>
          </p:cNvPr>
          <p:cNvSpPr>
            <a:spLocks noGrp="1"/>
          </p:cNvSpPr>
          <p:nvPr>
            <p:ph sz="quarter" idx="10"/>
          </p:nvPr>
        </p:nvSpPr>
        <p:spPr/>
        <p:txBody>
          <a:bodyPr>
            <a:normAutofit fontScale="92500" lnSpcReduction="10000"/>
          </a:bodyPr>
          <a:lstStyle/>
          <a:p>
            <a:pPr marL="0" indent="0">
              <a:buNone/>
            </a:pPr>
            <a:r>
              <a:rPr lang="en-US" sz="3000" b="1" dirty="0">
                <a:solidFill>
                  <a:srgbClr val="C00000"/>
                </a:solidFill>
              </a:rPr>
              <a:t>Brandon Sherman </a:t>
            </a:r>
            <a:endParaRPr lang="en-US" sz="3000" dirty="0">
              <a:solidFill>
                <a:srgbClr val="C00000"/>
              </a:solidFill>
            </a:endParaRPr>
          </a:p>
          <a:p>
            <a:r>
              <a:rPr lang="en-US" sz="3000" dirty="0"/>
              <a:t>Practice and Experience </a:t>
            </a:r>
          </a:p>
          <a:p>
            <a:pPr lvl="1"/>
            <a:r>
              <a:rPr lang="en-US" sz="2600" dirty="0"/>
              <a:t>Previous Experience: Senior Counsel to the Deputy Secretary </a:t>
            </a:r>
          </a:p>
          <a:p>
            <a:pPr lvl="1"/>
            <a:r>
              <a:rPr lang="en-US" sz="2600" dirty="0"/>
              <a:t>Advises institutions on meeting U.S. Department of Education cybersecurity requirements </a:t>
            </a:r>
          </a:p>
          <a:p>
            <a:pPr lvl="1"/>
            <a:r>
              <a:rPr lang="en-US" sz="2600" dirty="0"/>
              <a:t>Counsels clients on the rules and procedures related to federal financial aid, accreditation, Title IX, and transactional </a:t>
            </a:r>
            <a:r>
              <a:rPr lang="en-US" sz="2800" dirty="0"/>
              <a:t>issues  </a:t>
            </a:r>
          </a:p>
          <a:p>
            <a:r>
              <a:rPr lang="en-US" sz="3000" dirty="0"/>
              <a:t>Contact Information</a:t>
            </a:r>
          </a:p>
          <a:p>
            <a:pPr lvl="1"/>
            <a:r>
              <a:rPr lang="en-US" sz="2600" dirty="0">
                <a:hlinkClick r:id="rId3"/>
              </a:rPr>
              <a:t>Bsherman@maynardcooper.com</a:t>
            </a:r>
            <a:r>
              <a:rPr lang="en-US" sz="2600" dirty="0"/>
              <a:t> </a:t>
            </a:r>
          </a:p>
          <a:p>
            <a:pPr lvl="1"/>
            <a:r>
              <a:rPr lang="en-US" sz="2600" dirty="0"/>
              <a:t>(202) 868-5925 </a:t>
            </a:r>
          </a:p>
          <a:p>
            <a:endParaRPr lang="en-US" dirty="0"/>
          </a:p>
        </p:txBody>
      </p:sp>
      <p:sp>
        <p:nvSpPr>
          <p:cNvPr id="3" name="Title 2">
            <a:extLst>
              <a:ext uri="{FF2B5EF4-FFF2-40B4-BE49-F238E27FC236}">
                <a16:creationId xmlns:a16="http://schemas.microsoft.com/office/drawing/2014/main" id="{34B9F026-1C15-4265-87FB-6AAA627B8548}"/>
              </a:ext>
            </a:extLst>
          </p:cNvPr>
          <p:cNvSpPr>
            <a:spLocks noGrp="1"/>
          </p:cNvSpPr>
          <p:nvPr>
            <p:ph type="title"/>
          </p:nvPr>
        </p:nvSpPr>
        <p:spPr>
          <a:xfrm>
            <a:off x="2995260" y="1374048"/>
            <a:ext cx="7312378" cy="465674"/>
          </a:xfrm>
        </p:spPr>
        <p:txBody>
          <a:bodyPr/>
          <a:lstStyle/>
          <a:p>
            <a:r>
              <a:rPr lang="en-US" b="0" cap="all" dirty="0">
                <a:solidFill>
                  <a:srgbClr val="C00000"/>
                </a:solidFill>
                <a:latin typeface="Lato Semibold"/>
                <a:ea typeface="Lato Black"/>
                <a:cs typeface="Lato"/>
              </a:rPr>
              <a:t>Presenter</a:t>
            </a:r>
            <a:r>
              <a:rPr lang="en-US" b="0" cap="all" dirty="0">
                <a:solidFill>
                  <a:schemeClr val="bg1">
                    <a:lumMod val="50000"/>
                  </a:schemeClr>
                </a:solidFill>
                <a:latin typeface="Lato Semibold"/>
                <a:ea typeface="Lato Black"/>
                <a:cs typeface="Lato"/>
              </a:rPr>
              <a:t> </a:t>
            </a:r>
            <a:r>
              <a:rPr lang="en-US" b="0" cap="all" dirty="0">
                <a:latin typeface="Lato Semibold"/>
                <a:ea typeface="Lato Semibold"/>
                <a:cs typeface="Lato"/>
              </a:rPr>
              <a:t>Background</a:t>
            </a:r>
            <a:endParaRPr lang="en-US" b="0" dirty="0">
              <a:solidFill>
                <a:schemeClr val="bg1">
                  <a:lumMod val="50000"/>
                </a:schemeClr>
              </a:solidFill>
              <a:latin typeface="Lato Semibold"/>
              <a:ea typeface="Lato Semibold"/>
              <a:cs typeface="Lato"/>
            </a:endParaRPr>
          </a:p>
        </p:txBody>
      </p:sp>
    </p:spTree>
    <p:extLst>
      <p:ext uri="{BB962C8B-B14F-4D97-AF65-F5344CB8AC3E}">
        <p14:creationId xmlns:p14="http://schemas.microsoft.com/office/powerpoint/2010/main" val="36416861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Closed school </a:t>
            </a:r>
            <a:r>
              <a:rPr lang="en-US" cap="all" dirty="0">
                <a:solidFill>
                  <a:srgbClr val="76777B"/>
                </a:solidFill>
                <a:latin typeface="Lato Semibold"/>
                <a:ea typeface="Lato Black"/>
                <a:cs typeface="Lato Black"/>
              </a:rPr>
              <a:t>DISCHARGE</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Closure Date – The date the </a:t>
            </a:r>
            <a:r>
              <a:rPr lang="en-US" u="sng" dirty="0"/>
              <a:t>Secretary</a:t>
            </a:r>
            <a:r>
              <a:rPr lang="en-US" dirty="0"/>
              <a:t> determines the school stopped providing instruction in </a:t>
            </a:r>
            <a:r>
              <a:rPr lang="en-US" u="sng" dirty="0"/>
              <a:t>most</a:t>
            </a:r>
            <a:r>
              <a:rPr lang="en-US" dirty="0"/>
              <a:t> of its programs</a:t>
            </a:r>
          </a:p>
          <a:p>
            <a:r>
              <a:rPr lang="en-US" dirty="0"/>
              <a:t>Allows ED to discharge loans for eligible borrowers without application</a:t>
            </a:r>
          </a:p>
          <a:p>
            <a:r>
              <a:rPr lang="en-US" dirty="0"/>
              <a:t>Expands list of exceptional circumstances justifying extension of 180-day lookback period, including a host of regulatory </a:t>
            </a:r>
            <a:r>
              <a:rPr lang="en-US"/>
              <a:t>and accreditation actions</a:t>
            </a:r>
            <a:endParaRPr lang="en-US" dirty="0"/>
          </a:p>
          <a:p>
            <a:pPr lvl="1"/>
            <a:endParaRPr lang="en-US" dirty="0"/>
          </a:p>
        </p:txBody>
      </p:sp>
    </p:spTree>
    <p:extLst>
      <p:ext uri="{BB962C8B-B14F-4D97-AF65-F5344CB8AC3E}">
        <p14:creationId xmlns:p14="http://schemas.microsoft.com/office/powerpoint/2010/main" val="357800387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Closed school </a:t>
            </a:r>
            <a:r>
              <a:rPr lang="en-US" cap="all" dirty="0">
                <a:solidFill>
                  <a:srgbClr val="76777B"/>
                </a:solidFill>
                <a:latin typeface="Lato Semibold"/>
                <a:ea typeface="Lato Black"/>
                <a:cs typeface="Lato Black"/>
              </a:rPr>
              <a:t>DISCHARGE</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r>
              <a:rPr lang="en-US" dirty="0"/>
              <a:t>Borrower chooses whether to participate in a </a:t>
            </a:r>
            <a:r>
              <a:rPr lang="en-US" dirty="0" err="1"/>
              <a:t>teachout</a:t>
            </a:r>
            <a:r>
              <a:rPr lang="en-US" dirty="0"/>
              <a:t> agreement or take discharge</a:t>
            </a:r>
          </a:p>
          <a:p>
            <a:r>
              <a:rPr lang="en-US" dirty="0"/>
              <a:t>Borrower remains eligible for discharge even if borrower completes the program at an institution outside of an approved </a:t>
            </a:r>
            <a:r>
              <a:rPr lang="en-US" dirty="0" err="1"/>
              <a:t>teachout</a:t>
            </a:r>
            <a:r>
              <a:rPr lang="en-US" dirty="0"/>
              <a:t> agreement</a:t>
            </a:r>
          </a:p>
          <a:p>
            <a:r>
              <a:rPr lang="en-US" dirty="0"/>
              <a:t>If borrower accepts but does not complete a </a:t>
            </a:r>
            <a:r>
              <a:rPr lang="en-US" dirty="0" err="1"/>
              <a:t>teachout</a:t>
            </a:r>
            <a:r>
              <a:rPr lang="en-US" dirty="0"/>
              <a:t> under an approved </a:t>
            </a:r>
            <a:r>
              <a:rPr lang="en-US" dirty="0" err="1"/>
              <a:t>teachout</a:t>
            </a:r>
            <a:r>
              <a:rPr lang="en-US" dirty="0"/>
              <a:t> agreement, ED will discharge the loan within 1 year of the borrower’s last day of attendance at the </a:t>
            </a:r>
            <a:r>
              <a:rPr lang="en-US" dirty="0" err="1"/>
              <a:t>teachout</a:t>
            </a:r>
            <a:r>
              <a:rPr lang="en-US" dirty="0"/>
              <a:t> school</a:t>
            </a:r>
          </a:p>
        </p:txBody>
      </p:sp>
    </p:spTree>
    <p:extLst>
      <p:ext uri="{BB962C8B-B14F-4D97-AF65-F5344CB8AC3E}">
        <p14:creationId xmlns:p14="http://schemas.microsoft.com/office/powerpoint/2010/main" val="68827949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TOTAL AND PERMANENT DISABILITY </a:t>
            </a:r>
            <a:r>
              <a:rPr lang="en-US" cap="all" dirty="0">
                <a:solidFill>
                  <a:srgbClr val="76777B"/>
                </a:solidFill>
                <a:latin typeface="Lato Semibold"/>
                <a:ea typeface="Lato Black"/>
                <a:cs typeface="Lato Black"/>
              </a:rPr>
              <a:t>DISCHARGE</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Expands the list of disability statuses that establish eligibility for discharge</a:t>
            </a:r>
          </a:p>
          <a:p>
            <a:r>
              <a:rPr lang="en-US" dirty="0"/>
              <a:t>Eliminates the three-year post-discharge income monitoring period</a:t>
            </a:r>
          </a:p>
          <a:p>
            <a:r>
              <a:rPr lang="en-US" dirty="0"/>
              <a:t>Expands the list of medical professionals who can certify disability</a:t>
            </a:r>
          </a:p>
          <a:p>
            <a:r>
              <a:rPr lang="en-US" dirty="0"/>
              <a:t>Allows ED to discharge loans without application if it has information demonstrating a disability</a:t>
            </a:r>
          </a:p>
        </p:txBody>
      </p:sp>
    </p:spTree>
    <p:extLst>
      <p:ext uri="{BB962C8B-B14F-4D97-AF65-F5344CB8AC3E}">
        <p14:creationId xmlns:p14="http://schemas.microsoft.com/office/powerpoint/2010/main" val="14372912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FALSE CERTIFICATION </a:t>
            </a:r>
            <a:r>
              <a:rPr lang="en-US" cap="all" dirty="0">
                <a:solidFill>
                  <a:srgbClr val="76777B"/>
                </a:solidFill>
                <a:latin typeface="Lato Semibold"/>
                <a:ea typeface="Lato Black"/>
                <a:cs typeface="Lato Black"/>
              </a:rPr>
              <a:t>DISCHARGE</a:t>
            </a:r>
          </a:p>
        </p:txBody>
      </p:sp>
      <p:sp>
        <p:nvSpPr>
          <p:cNvPr id="5" name="Content Placeholder 2"/>
          <p:cNvSpPr>
            <a:spLocks noGrp="1"/>
          </p:cNvSpPr>
          <p:nvPr>
            <p:ph sz="quarter" idx="10"/>
          </p:nvPr>
        </p:nvSpPr>
        <p:spPr>
          <a:xfrm>
            <a:off x="1920240" y="2236125"/>
            <a:ext cx="8415260" cy="4116810"/>
          </a:xfrm>
        </p:spPr>
        <p:txBody>
          <a:bodyPr>
            <a:normAutofit lnSpcReduction="10000"/>
          </a:bodyPr>
          <a:lstStyle/>
          <a:p>
            <a:r>
              <a:rPr lang="en-US" dirty="0"/>
              <a:t>Eligibility - Borrower who is not a high school graduate or the equivalent is eligible for discharge if the school:</a:t>
            </a:r>
          </a:p>
          <a:p>
            <a:pPr lvl="1"/>
            <a:r>
              <a:rPr lang="en-US" dirty="0"/>
              <a:t>Falsified the borrower’s high school graduation status</a:t>
            </a:r>
          </a:p>
          <a:p>
            <a:pPr lvl="1"/>
            <a:r>
              <a:rPr lang="en-US" dirty="0"/>
              <a:t>Falsified the borrower’s high school diploma</a:t>
            </a:r>
          </a:p>
          <a:p>
            <a:pPr lvl="1"/>
            <a:r>
              <a:rPr lang="en-US" dirty="0"/>
              <a:t>Referred the borrower to a third party to obtain a falsified high school diploma</a:t>
            </a:r>
          </a:p>
          <a:p>
            <a:r>
              <a:rPr lang="en-US" dirty="0"/>
              <a:t>Streamlines and simplifies the process for seeking such discharges</a:t>
            </a:r>
          </a:p>
          <a:p>
            <a:r>
              <a:rPr lang="en-US" dirty="0"/>
              <a:t>Allows State AGs and legal aid services to file applications for group discharges</a:t>
            </a:r>
          </a:p>
        </p:txBody>
      </p:sp>
    </p:spTree>
    <p:extLst>
      <p:ext uri="{BB962C8B-B14F-4D97-AF65-F5344CB8AC3E}">
        <p14:creationId xmlns:p14="http://schemas.microsoft.com/office/powerpoint/2010/main" val="288421092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149837"/>
            <a:ext cx="7742301" cy="914096"/>
          </a:xfrm>
        </p:spPr>
        <p:txBody>
          <a:bodyPr/>
          <a:lstStyle/>
          <a:p>
            <a:r>
              <a:rPr lang="en-US" cap="all" dirty="0">
                <a:solidFill>
                  <a:srgbClr val="C00000"/>
                </a:solidFill>
                <a:latin typeface="Lato Semibold"/>
                <a:ea typeface="Lato Semibold"/>
                <a:cs typeface="Lato"/>
              </a:rPr>
              <a:t>PUBLIC SERVICE LOAN FORGIVENESS </a:t>
            </a:r>
            <a:r>
              <a:rPr lang="en-US" cap="all" dirty="0">
                <a:solidFill>
                  <a:srgbClr val="76777B"/>
                </a:solidFill>
                <a:latin typeface="Lato Semibold"/>
                <a:ea typeface="Lato Black"/>
                <a:cs typeface="Lato Black"/>
              </a:rPr>
              <a:t>PROGRAM</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Expands lists of qualifying employers and employment</a:t>
            </a:r>
          </a:p>
          <a:p>
            <a:r>
              <a:rPr lang="en-US" dirty="0"/>
              <a:t>Expands the list of payments that count toward forgiveness, including late payments, lump sum payments and some periods of deferment or forbearance</a:t>
            </a:r>
          </a:p>
          <a:p>
            <a:r>
              <a:rPr lang="en-US" dirty="0"/>
              <a:t>Allows ED to grant forgiveness without an application if it has information to support such a decision</a:t>
            </a:r>
          </a:p>
          <a:p>
            <a:endParaRPr lang="en-US" dirty="0"/>
          </a:p>
        </p:txBody>
      </p:sp>
    </p:spTree>
    <p:extLst>
      <p:ext uri="{BB962C8B-B14F-4D97-AF65-F5344CB8AC3E}">
        <p14:creationId xmlns:p14="http://schemas.microsoft.com/office/powerpoint/2010/main" val="81989521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4" y="1378361"/>
            <a:ext cx="7742301" cy="457048"/>
          </a:xfrm>
        </p:spPr>
        <p:txBody>
          <a:bodyPr/>
          <a:lstStyle/>
          <a:p>
            <a:r>
              <a:rPr lang="en-US" cap="all" dirty="0">
                <a:solidFill>
                  <a:srgbClr val="C00000"/>
                </a:solidFill>
                <a:latin typeface="Lato Semibold"/>
                <a:ea typeface="Lato Semibold"/>
                <a:cs typeface="Lato"/>
              </a:rPr>
              <a:t>INTEREST </a:t>
            </a:r>
            <a:r>
              <a:rPr lang="en-US" cap="all" dirty="0">
                <a:solidFill>
                  <a:srgbClr val="76777B"/>
                </a:solidFill>
                <a:latin typeface="Lato Semibold"/>
                <a:ea typeface="Lato Black"/>
                <a:cs typeface="Lato Black"/>
              </a:rPr>
              <a:t>CAPITALIZATION</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Eliminates interest capitalization except where required by statute</a:t>
            </a:r>
          </a:p>
          <a:p>
            <a:r>
              <a:rPr lang="en-US" dirty="0"/>
              <a:t>Interest capitalization would no longer apply when the borrower:</a:t>
            </a:r>
          </a:p>
          <a:p>
            <a:pPr lvl="1"/>
            <a:r>
              <a:rPr lang="en-US" dirty="0"/>
              <a:t>Enters repayment</a:t>
            </a:r>
          </a:p>
          <a:p>
            <a:pPr lvl="1"/>
            <a:r>
              <a:rPr lang="en-US" dirty="0"/>
              <a:t>Exits forbearance</a:t>
            </a:r>
          </a:p>
          <a:p>
            <a:pPr lvl="1"/>
            <a:r>
              <a:rPr lang="en-US" dirty="0"/>
              <a:t>Defaults on a student loan</a:t>
            </a:r>
          </a:p>
          <a:p>
            <a:pPr lvl="1"/>
            <a:r>
              <a:rPr lang="en-US" dirty="0"/>
              <a:t>Exits most income-drive repayment plans</a:t>
            </a:r>
          </a:p>
        </p:txBody>
      </p:sp>
    </p:spTree>
    <p:extLst>
      <p:ext uri="{BB962C8B-B14F-4D97-AF65-F5344CB8AC3E}">
        <p14:creationId xmlns:p14="http://schemas.microsoft.com/office/powerpoint/2010/main" val="99654146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p:txBody>
          <a:bodyPr vert="horz" lIns="91440" tIns="45720" rIns="91440" bIns="45720" rtlCol="0" anchor="t">
            <a:normAutofit/>
          </a:bodyPr>
          <a:lstStyle/>
          <a:p>
            <a:r>
              <a:rPr lang="en-US" dirty="0">
                <a:solidFill>
                  <a:srgbClr val="76777B"/>
                </a:solidFill>
                <a:ea typeface="Lato"/>
                <a:hlinkClick r:id="rId3"/>
              </a:rPr>
              <a:t>Borrower Defense to Repayment NPRM (7-13-22)</a:t>
            </a:r>
            <a:endParaRPr lang="en-US" dirty="0">
              <a:solidFill>
                <a:srgbClr val="76777B"/>
              </a:solidFill>
              <a:ea typeface="Lato"/>
            </a:endParaRPr>
          </a:p>
          <a:p>
            <a:r>
              <a:rPr lang="en-US" dirty="0">
                <a:solidFill>
                  <a:srgbClr val="76777B"/>
                </a:solidFill>
                <a:ea typeface="Lato"/>
                <a:hlinkClick r:id="rId3"/>
              </a:rPr>
              <a:t>ED Press Release (7-6-22)</a:t>
            </a:r>
            <a:endParaRPr lang="en-US" dirty="0">
              <a:solidFill>
                <a:srgbClr val="76777B"/>
              </a:solidFill>
              <a:ea typeface="Lato"/>
            </a:endParaRPr>
          </a:p>
          <a:p>
            <a:r>
              <a:rPr lang="en-US" dirty="0">
                <a:solidFill>
                  <a:srgbClr val="76777B"/>
                </a:solidFill>
                <a:ea typeface="Lato"/>
                <a:hlinkClick r:id="rId3"/>
              </a:rPr>
              <a:t>ED Fact Sheet</a:t>
            </a:r>
            <a:r>
              <a:rPr lang="en-US" dirty="0">
                <a:solidFill>
                  <a:srgbClr val="76777B"/>
                </a:solidFill>
                <a:ea typeface="Lato"/>
              </a:rPr>
              <a:t> </a:t>
            </a:r>
          </a:p>
          <a:p>
            <a:endParaRPr lang="en-US" dirty="0">
              <a:solidFill>
                <a:srgbClr val="76777B"/>
              </a:solidFill>
              <a:ea typeface="Lato"/>
            </a:endParaRPr>
          </a:p>
        </p:txBody>
      </p:sp>
      <p:sp>
        <p:nvSpPr>
          <p:cNvPr id="5" name="Title 2">
            <a:extLst>
              <a:ext uri="{FF2B5EF4-FFF2-40B4-BE49-F238E27FC236}">
                <a16:creationId xmlns:a16="http://schemas.microsoft.com/office/drawing/2014/main" id="{E34755AD-ED67-4EE0-B3DC-0E455E988600}"/>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cap="all" dirty="0">
                <a:solidFill>
                  <a:srgbClr val="76777B"/>
                </a:solidFill>
                <a:latin typeface="Lato Semibold"/>
                <a:ea typeface="Lato Black"/>
                <a:cs typeface="Lato Black"/>
              </a:rPr>
              <a:t>RESOURCES</a:t>
            </a:r>
          </a:p>
        </p:txBody>
      </p:sp>
    </p:spTree>
    <p:extLst>
      <p:ext uri="{BB962C8B-B14F-4D97-AF65-F5344CB8AC3E}">
        <p14:creationId xmlns:p14="http://schemas.microsoft.com/office/powerpoint/2010/main" val="14491697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30" name="Picture 6" descr="aaLAWchak: The Paper Chase | Indian Case Law">
            <a:extLst>
              <a:ext uri="{FF2B5EF4-FFF2-40B4-BE49-F238E27FC236}">
                <a16:creationId xmlns:a16="http://schemas.microsoft.com/office/drawing/2014/main" id="{760AC523-3D34-4968-9C17-B3072B01EE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03340" y="2605332"/>
            <a:ext cx="4306677" cy="2419805"/>
          </a:xfrm>
          <a:prstGeom prst="rect">
            <a:avLst/>
          </a:prstGeom>
          <a:noFill/>
          <a:extLst>
            <a:ext uri="{909E8E84-426E-40DD-AFC4-6F175D3DCCD1}">
              <a14:hiddenFill xmlns:a14="http://schemas.microsoft.com/office/drawing/2010/main">
                <a:solidFill>
                  <a:srgbClr val="FFFFFF"/>
                </a:solidFill>
              </a14:hiddenFill>
            </a:ext>
          </a:extLst>
        </p:spPr>
      </p:pic>
      <p:sp>
        <p:nvSpPr>
          <p:cNvPr id="9" name="Title 2">
            <a:extLst>
              <a:ext uri="{FF2B5EF4-FFF2-40B4-BE49-F238E27FC236}">
                <a16:creationId xmlns:a16="http://schemas.microsoft.com/office/drawing/2014/main" id="{26722A7B-4217-4D63-BC59-253CD9E6C041}"/>
              </a:ext>
            </a:extLst>
          </p:cNvPr>
          <p:cNvSpPr txBox="1">
            <a:spLocks/>
          </p:cNvSpPr>
          <p:nvPr/>
        </p:nvSpPr>
        <p:spPr>
          <a:xfrm>
            <a:off x="2962275" y="1378361"/>
            <a:ext cx="7312378" cy="457048"/>
          </a:xfrm>
          <a:prstGeom prst="rect">
            <a:avLst/>
          </a:prstGeom>
          <a:noFill/>
          <a:ln>
            <a:noFill/>
          </a:ln>
        </p:spPr>
        <p:txBody>
          <a:bodyPr vert="horz" wrap="square" lIns="0" tIns="0" rIns="0" bIns="0" rtlCol="0" anchor="ctr">
            <a:spAutoFit/>
          </a:bodyPr>
          <a:lstStyle>
            <a:lvl1pPr algn="l" defTabSz="914400" rtl="0" eaLnBrk="1" latinLnBrk="0" hangingPunct="1">
              <a:lnSpc>
                <a:spcPct val="90000"/>
              </a:lnSpc>
              <a:spcBef>
                <a:spcPct val="0"/>
              </a:spcBef>
              <a:buNone/>
              <a:defRPr lang="en-US" sz="3300" b="1" kern="1200">
                <a:solidFill>
                  <a:srgbClr val="7F7F7F"/>
                </a:solidFill>
                <a:latin typeface="Lato" panose="020F0502020204030203" pitchFamily="34" charset="0"/>
                <a:ea typeface="+mn-ea"/>
                <a:cs typeface="Lato" panose="020F0502020204030203" pitchFamily="34" charset="0"/>
              </a:defRPr>
            </a:lvl1pPr>
          </a:lstStyle>
          <a:p>
            <a:r>
              <a:rPr lang="en-US" b="0" cap="all" dirty="0">
                <a:latin typeface="Lato Semibold"/>
                <a:ea typeface="Lato Semibold"/>
                <a:cs typeface="Lato Semibold"/>
              </a:rPr>
              <a:t>QUESTIONS?</a:t>
            </a:r>
            <a:endParaRPr lang="en-US" b="0" cap="all" dirty="0">
              <a:latin typeface="Lato"/>
              <a:ea typeface="Lato"/>
              <a:cs typeface="Lato"/>
            </a:endParaRPr>
          </a:p>
        </p:txBody>
      </p:sp>
    </p:spTree>
    <p:extLst>
      <p:ext uri="{BB962C8B-B14F-4D97-AF65-F5344CB8AC3E}">
        <p14:creationId xmlns:p14="http://schemas.microsoft.com/office/powerpoint/2010/main" val="1810312940"/>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8730BDE9-835B-4A44-9DC2-8BD0E8C7F2A7}"/>
              </a:ext>
            </a:extLst>
          </p:cNvPr>
          <p:cNvSpPr/>
          <p:nvPr/>
        </p:nvSpPr>
        <p:spPr>
          <a:xfrm>
            <a:off x="1366093" y="11288"/>
            <a:ext cx="9669328" cy="684671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TextBox 28">
            <a:extLst>
              <a:ext uri="{FF2B5EF4-FFF2-40B4-BE49-F238E27FC236}">
                <a16:creationId xmlns:a16="http://schemas.microsoft.com/office/drawing/2014/main" id="{FAD3910C-B085-4DAB-98B6-DE5CC14F33A1}"/>
              </a:ext>
            </a:extLst>
          </p:cNvPr>
          <p:cNvSpPr txBox="1"/>
          <p:nvPr/>
        </p:nvSpPr>
        <p:spPr>
          <a:xfrm>
            <a:off x="2701355" y="1520729"/>
            <a:ext cx="6987612" cy="4251164"/>
          </a:xfrm>
          <a:prstGeom prst="rect">
            <a:avLst/>
          </a:prstGeom>
          <a:noFill/>
          <a:ln>
            <a:noFill/>
          </a:ln>
        </p:spPr>
        <p:txBody>
          <a:bodyPr wrap="square" lIns="0" tIns="0" rIns="0" bIns="0" rtlCol="0">
            <a:spAutoFit/>
          </a:bodyPr>
          <a:lstStyle/>
          <a:p>
            <a:pPr algn="ctr" fontAlgn="t">
              <a:lnSpc>
                <a:spcPct val="75000"/>
              </a:lnSpc>
            </a:pPr>
            <a:r>
              <a:rPr lang="en-US" sz="5400" b="1" dirty="0">
                <a:solidFill>
                  <a:srgbClr val="C00000"/>
                </a:solidFill>
                <a:latin typeface="Lato Light" panose="020F0502020204030203" pitchFamily="34" charset="0"/>
                <a:ea typeface="Lato Light" panose="020F0502020204030203" pitchFamily="34" charset="0"/>
                <a:cs typeface="Lato Light" panose="020F0502020204030203" pitchFamily="34" charset="0"/>
              </a:rPr>
              <a:t>Presenters</a:t>
            </a:r>
          </a:p>
          <a:p>
            <a:pPr algn="ctr" fontAlgn="t">
              <a:lnSpc>
                <a:spcPct val="75000"/>
              </a:lnSpc>
            </a:pPr>
            <a:endParaRPr lang="en-US" sz="2800" dirty="0">
              <a:solidFill>
                <a:srgbClr val="C00000"/>
              </a:solidFill>
              <a:latin typeface="Lato Light" panose="020F0502020204030203" pitchFamily="34" charset="0"/>
              <a:ea typeface="Lato Light" panose="020F0502020204030203" pitchFamily="34" charset="0"/>
              <a:cs typeface="Lato Light" panose="020F0502020204030203" pitchFamily="34" charset="0"/>
            </a:endParaRPr>
          </a:p>
          <a:p>
            <a:pPr algn="ctr" fontAlgn="t"/>
            <a:r>
              <a:rPr lang="en-US" sz="2400" b="1" u="sng" dirty="0">
                <a:solidFill>
                  <a:srgbClr val="C00000"/>
                </a:solidFill>
                <a:latin typeface="Lato Light" panose="020F0502020204030203" pitchFamily="34" charset="0"/>
                <a:ea typeface="Lato Light" panose="020F0502020204030203" pitchFamily="34" charset="0"/>
                <a:cs typeface="Lato Light" panose="020F0502020204030203" pitchFamily="34" charset="0"/>
              </a:rPr>
              <a:t>Roger L. Swartzwelder </a:t>
            </a:r>
          </a:p>
          <a:p>
            <a:pPr algn="ctr" fontAlgn="t"/>
            <a:r>
              <a:rPr lang="en-US" sz="2400" u="sng" dirty="0">
                <a:solidFill>
                  <a:srgbClr val="0070C0"/>
                </a:solidFill>
                <a:latin typeface="Lato Light" panose="020F0502020204030203" pitchFamily="34" charset="0"/>
                <a:ea typeface="Lato Light" panose="020F0502020204030203" pitchFamily="34" charset="0"/>
                <a:cs typeface="Lato Light" panose="020F0502020204030203" pitchFamily="34" charset="0"/>
              </a:rPr>
              <a:t>RSwartzwelder@maynardcooper.com</a:t>
            </a:r>
          </a:p>
          <a:p>
            <a:pPr algn="ctr" fontAlgn="t"/>
            <a:r>
              <a:rPr lang="en-US" sz="2400" dirty="0"/>
              <a:t>202.868.5929</a:t>
            </a:r>
          </a:p>
          <a:p>
            <a:pPr fontAlgn="t"/>
            <a:endParaRPr lang="en-US" sz="2400" dirty="0"/>
          </a:p>
          <a:p>
            <a:pPr algn="ctr" fontAlgn="t"/>
            <a:r>
              <a:rPr lang="en-US" sz="2400" b="1" u="sng" dirty="0">
                <a:solidFill>
                  <a:srgbClr val="C00000"/>
                </a:solidFill>
                <a:latin typeface="Lato Light" panose="020F0502020204030203" pitchFamily="34" charset="0"/>
                <a:ea typeface="Lato Light" panose="020F0502020204030203" pitchFamily="34" charset="0"/>
                <a:cs typeface="Lato Light" panose="020F0502020204030203" pitchFamily="34" charset="0"/>
              </a:rPr>
              <a:t>Brandon S. Sherman</a:t>
            </a:r>
            <a:endParaRPr lang="en-US" sz="2400" dirty="0">
              <a:solidFill>
                <a:srgbClr val="C00000"/>
              </a:solidFill>
              <a:latin typeface="Lato Light" panose="020F0502020204030203" pitchFamily="34" charset="0"/>
              <a:ea typeface="Lato Light" panose="020F0502020204030203" pitchFamily="34" charset="0"/>
              <a:cs typeface="Lato Light" panose="020F0502020204030203" pitchFamily="34" charset="0"/>
              <a:hlinkClick r:id="rId2"/>
            </a:endParaRPr>
          </a:p>
          <a:p>
            <a:pPr algn="ctr" fontAlgn="t"/>
            <a:r>
              <a:rPr lang="en-US" sz="2400" dirty="0">
                <a:solidFill>
                  <a:srgbClr val="C00000"/>
                </a:solidFill>
                <a:latin typeface="Lato Light" panose="020F0502020204030203" pitchFamily="34" charset="0"/>
                <a:ea typeface="Lato Light" panose="020F0502020204030203" pitchFamily="34" charset="0"/>
                <a:cs typeface="Lato Light" panose="020F0502020204030203" pitchFamily="34" charset="0"/>
                <a:hlinkClick r:id="rId2"/>
              </a:rPr>
              <a:t>BSherman@maynardcooper.com</a:t>
            </a:r>
            <a:endParaRPr lang="en-US" sz="2400" dirty="0"/>
          </a:p>
          <a:p>
            <a:pPr algn="ctr" fontAlgn="t"/>
            <a:r>
              <a:rPr lang="en-US" sz="2400" dirty="0"/>
              <a:t>202.868.5925</a:t>
            </a:r>
          </a:p>
          <a:p>
            <a:pPr algn="ctr" fontAlgn="t"/>
            <a:endParaRPr lang="en-US" sz="2400" dirty="0">
              <a:solidFill>
                <a:srgbClr val="C00000"/>
              </a:solidFill>
              <a:latin typeface="Lato Light" panose="020F0502020204030203" pitchFamily="34" charset="0"/>
              <a:ea typeface="Lato Light" panose="020F0502020204030203" pitchFamily="34" charset="0"/>
              <a:cs typeface="Lato Light" panose="020F0502020204030203" pitchFamily="34" charset="0"/>
            </a:endParaRPr>
          </a:p>
          <a:p>
            <a:pPr fontAlgn="t">
              <a:lnSpc>
                <a:spcPct val="75000"/>
              </a:lnSpc>
            </a:pPr>
            <a:endParaRPr lang="en-US" sz="2800" dirty="0">
              <a:solidFill>
                <a:srgbClr val="C00000"/>
              </a:solidFill>
              <a:latin typeface="Lato Light" panose="020F0502020204030203" pitchFamily="34" charset="0"/>
              <a:ea typeface="Lato Light" panose="020F0502020204030203" pitchFamily="34" charset="0"/>
              <a:cs typeface="Lato Light" panose="020F0502020204030203" pitchFamily="34" charset="0"/>
            </a:endParaRPr>
          </a:p>
        </p:txBody>
      </p:sp>
      <p:pic>
        <p:nvPicPr>
          <p:cNvPr id="20" name="Picture 19">
            <a:extLst>
              <a:ext uri="{FF2B5EF4-FFF2-40B4-BE49-F238E27FC236}">
                <a16:creationId xmlns:a16="http://schemas.microsoft.com/office/drawing/2014/main" id="{47F3E2BF-B5D4-1A40-86F8-F157F461D3D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29665" y="6021674"/>
            <a:ext cx="3530992" cy="586544"/>
          </a:xfrm>
          <a:prstGeom prst="rect">
            <a:avLst/>
          </a:prstGeom>
        </p:spPr>
      </p:pic>
    </p:spTree>
    <p:extLst>
      <p:ext uri="{BB962C8B-B14F-4D97-AF65-F5344CB8AC3E}">
        <p14:creationId xmlns:p14="http://schemas.microsoft.com/office/powerpoint/2010/main" val="155850818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Box 12">
            <a:extLst>
              <a:ext uri="{FF2B5EF4-FFF2-40B4-BE49-F238E27FC236}">
                <a16:creationId xmlns:a16="http://schemas.microsoft.com/office/drawing/2014/main" id="{FE0EB92C-3EA5-CB4C-B089-072509873275}"/>
              </a:ext>
            </a:extLst>
          </p:cNvPr>
          <p:cNvSpPr txBox="1"/>
          <p:nvPr/>
        </p:nvSpPr>
        <p:spPr>
          <a:xfrm>
            <a:off x="2819400" y="2785530"/>
            <a:ext cx="6987612" cy="675185"/>
          </a:xfrm>
          <a:prstGeom prst="rect">
            <a:avLst/>
          </a:prstGeom>
          <a:noFill/>
          <a:ln>
            <a:noFill/>
          </a:ln>
        </p:spPr>
        <p:txBody>
          <a:bodyPr wrap="square" lIns="0" tIns="0" rIns="0" bIns="0" rtlCol="0">
            <a:spAutoFit/>
          </a:bodyPr>
          <a:lstStyle/>
          <a:p>
            <a:pPr fontAlgn="t">
              <a:lnSpc>
                <a:spcPct val="75000"/>
              </a:lnSpc>
            </a:pPr>
            <a:r>
              <a:rPr lang="en-US" sz="5400" b="1" dirty="0">
                <a:solidFill>
                  <a:schemeClr val="bg1"/>
                </a:solidFill>
                <a:latin typeface="Lato Black" panose="020F0502020204030203" pitchFamily="34" charset="0"/>
                <a:cs typeface="Lato Black" panose="020F0502020204030203" pitchFamily="34" charset="0"/>
              </a:rPr>
              <a:t>THANK YOU</a:t>
            </a:r>
          </a:p>
        </p:txBody>
      </p:sp>
      <p:cxnSp>
        <p:nvCxnSpPr>
          <p:cNvPr id="22" name="Straight Connector 21">
            <a:extLst>
              <a:ext uri="{FF2B5EF4-FFF2-40B4-BE49-F238E27FC236}">
                <a16:creationId xmlns:a16="http://schemas.microsoft.com/office/drawing/2014/main" id="{97E78560-3D5E-064C-883D-56C0CDBD2B40}"/>
              </a:ext>
            </a:extLst>
          </p:cNvPr>
          <p:cNvCxnSpPr>
            <a:cxnSpLocks/>
          </p:cNvCxnSpPr>
          <p:nvPr/>
        </p:nvCxnSpPr>
        <p:spPr>
          <a:xfrm>
            <a:off x="2984306" y="3966012"/>
            <a:ext cx="914400" cy="0"/>
          </a:xfrm>
          <a:prstGeom prst="line">
            <a:avLst/>
          </a:prstGeom>
          <a:ln>
            <a:solidFill>
              <a:schemeClr val="bg1"/>
            </a:solidFill>
          </a:ln>
        </p:spPr>
        <p:style>
          <a:lnRef idx="2">
            <a:schemeClr val="dk1"/>
          </a:lnRef>
          <a:fillRef idx="0">
            <a:schemeClr val="dk1"/>
          </a:fillRef>
          <a:effectRef idx="1">
            <a:schemeClr val="dk1"/>
          </a:effectRef>
          <a:fontRef idx="minor">
            <a:schemeClr val="tx1"/>
          </a:fontRef>
        </p:style>
      </p:cxnSp>
    </p:spTree>
    <p:extLst>
      <p:ext uri="{BB962C8B-B14F-4D97-AF65-F5344CB8AC3E}">
        <p14:creationId xmlns:p14="http://schemas.microsoft.com/office/powerpoint/2010/main" val="10877665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sz="quarter" idx="10"/>
          </p:nvPr>
        </p:nvSpPr>
        <p:spPr>
          <a:xfrm>
            <a:off x="1917701" y="2411414"/>
            <a:ext cx="9793817" cy="3965002"/>
          </a:xfrm>
        </p:spPr>
        <p:txBody>
          <a:bodyPr>
            <a:noAutofit/>
          </a:bodyPr>
          <a:lstStyle/>
          <a:p>
            <a:pPr marL="288925" indent="-285750">
              <a:lnSpc>
                <a:spcPct val="120000"/>
              </a:lnSpc>
              <a:spcBef>
                <a:spcPts val="600"/>
              </a:spcBef>
              <a:spcAft>
                <a:spcPts val="600"/>
              </a:spcAft>
            </a:pPr>
            <a:r>
              <a:rPr lang="en-US" sz="2100" i="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The purpose of this presentation is to provide news and information on legal and regulatory issues, and all content provided is for informational purposes only.  It should not be considered legal advice.</a:t>
            </a:r>
          </a:p>
          <a:p>
            <a:pPr marL="288925" indent="-285750">
              <a:lnSpc>
                <a:spcPct val="120000"/>
              </a:lnSpc>
              <a:spcBef>
                <a:spcPts val="600"/>
              </a:spcBef>
              <a:spcAft>
                <a:spcPts val="600"/>
              </a:spcAft>
            </a:pPr>
            <a:r>
              <a:rPr lang="en-US" sz="2100" i="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The transmission of information from this presentation does not establish an attorney-client relationship with the participant or reader.  The participant or reader should not act on the information contained in this presentation or any accompanying materials without first consulting retained legal counsel.</a:t>
            </a:r>
          </a:p>
          <a:p>
            <a:pPr marL="288925" indent="-285750">
              <a:lnSpc>
                <a:spcPct val="120000"/>
              </a:lnSpc>
              <a:spcBef>
                <a:spcPts val="600"/>
              </a:spcBef>
              <a:spcAft>
                <a:spcPts val="600"/>
              </a:spcAft>
            </a:pPr>
            <a:r>
              <a:rPr lang="en-US" sz="2100" i="1" dirty="0">
                <a:solidFill>
                  <a:prstClr val="white">
                    <a:lumMod val="50000"/>
                  </a:prstClr>
                </a:solidFill>
                <a:latin typeface="Lato Medium" panose="020F0502020204030203" pitchFamily="34" charset="0"/>
                <a:ea typeface="Lato Medium" panose="020F0502020204030203" pitchFamily="34" charset="0"/>
                <a:cs typeface="Lato Medium" panose="020F0502020204030203" pitchFamily="34" charset="0"/>
              </a:rPr>
              <a:t>If you desire legal advice for a particular situation, you should consult an attorney.</a:t>
            </a:r>
          </a:p>
        </p:txBody>
      </p:sp>
      <p:sp>
        <p:nvSpPr>
          <p:cNvPr id="3" name="Title 2"/>
          <p:cNvSpPr>
            <a:spLocks noGrp="1"/>
          </p:cNvSpPr>
          <p:nvPr>
            <p:ph type="title"/>
          </p:nvPr>
        </p:nvSpPr>
        <p:spPr>
          <a:xfrm>
            <a:off x="2962275" y="1385286"/>
            <a:ext cx="7312378" cy="443198"/>
          </a:xfrm>
        </p:spPr>
        <p:txBody>
          <a:bodyPr/>
          <a:lstStyle/>
          <a:p>
            <a:r>
              <a:rPr lang="en-US" sz="3200" b="0" dirty="0">
                <a:solidFill>
                  <a:srgbClr val="C00000"/>
                </a:solidFill>
                <a:latin typeface="Lato Semibold"/>
                <a:ea typeface="Lato Light"/>
                <a:cs typeface="Lato Light"/>
              </a:rPr>
              <a:t>LEGAL</a:t>
            </a:r>
            <a:r>
              <a:rPr lang="en-US" sz="3200" b="0" dirty="0">
                <a:latin typeface="Lato Semibold"/>
                <a:ea typeface="Lato Light"/>
                <a:cs typeface="Lato Light"/>
              </a:rPr>
              <a:t> </a:t>
            </a:r>
            <a:r>
              <a:rPr lang="en-US" sz="3200" b="0" cap="all" dirty="0">
                <a:solidFill>
                  <a:schemeClr val="bg1">
                    <a:lumMod val="50000"/>
                  </a:schemeClr>
                </a:solidFill>
                <a:latin typeface="Lato Semibold"/>
                <a:ea typeface="Lato Light"/>
                <a:cs typeface="Lato Light"/>
              </a:rPr>
              <a:t>DISCLAIMER</a:t>
            </a:r>
            <a:endParaRPr lang="en-US" sz="3200" b="0" dirty="0">
              <a:solidFill>
                <a:schemeClr val="bg1">
                  <a:lumMod val="50000"/>
                </a:schemeClr>
              </a:solidFill>
              <a:latin typeface="Lato Semibold"/>
              <a:ea typeface="Lato Light"/>
              <a:cs typeface="Lato Light"/>
            </a:endParaRPr>
          </a:p>
        </p:txBody>
      </p:sp>
    </p:spTree>
    <p:extLst>
      <p:ext uri="{BB962C8B-B14F-4D97-AF65-F5344CB8AC3E}">
        <p14:creationId xmlns:p14="http://schemas.microsoft.com/office/powerpoint/2010/main" val="12005900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a:latin typeface="Lato Semibold"/>
                <a:ea typeface="Lato Semibold"/>
                <a:cs typeface="Lato"/>
              </a:rPr>
              <a:t>A Little </a:t>
            </a:r>
            <a:r>
              <a:rPr lang="en-US" cap="all" dirty="0">
                <a:solidFill>
                  <a:srgbClr val="C00000"/>
                </a:solidFill>
                <a:latin typeface="Lato Semibold"/>
                <a:ea typeface="Lato Semibold"/>
                <a:cs typeface="Lato"/>
              </a:rPr>
              <a:t>Background</a:t>
            </a:r>
          </a:p>
        </p:txBody>
      </p:sp>
      <p:sp>
        <p:nvSpPr>
          <p:cNvPr id="5" name="Content Placeholder 2"/>
          <p:cNvSpPr>
            <a:spLocks noGrp="1"/>
          </p:cNvSpPr>
          <p:nvPr>
            <p:ph sz="quarter" idx="10"/>
          </p:nvPr>
        </p:nvSpPr>
        <p:spPr>
          <a:xfrm>
            <a:off x="1920240" y="2236125"/>
            <a:ext cx="8415260" cy="4116810"/>
          </a:xfrm>
        </p:spPr>
        <p:txBody>
          <a:bodyPr/>
          <a:lstStyle/>
          <a:p>
            <a:r>
              <a:rPr lang="en-US" dirty="0"/>
              <a:t>Beginning in 2010, the Obama Administration issued a series of new regulations under the general heading of Program Integrity, including:</a:t>
            </a:r>
          </a:p>
          <a:p>
            <a:pPr lvl="1"/>
            <a:r>
              <a:rPr lang="en-US" dirty="0"/>
              <a:t>Gainful Employment</a:t>
            </a:r>
          </a:p>
          <a:p>
            <a:pPr lvl="1"/>
            <a:r>
              <a:rPr lang="en-US" dirty="0"/>
              <a:t>Misrepresentation</a:t>
            </a:r>
          </a:p>
          <a:p>
            <a:pPr lvl="1"/>
            <a:r>
              <a:rPr lang="en-US" dirty="0"/>
              <a:t>State Authorization</a:t>
            </a:r>
          </a:p>
          <a:p>
            <a:pPr lvl="1"/>
            <a:r>
              <a:rPr lang="en-US" dirty="0"/>
              <a:t>Incentive Compensation</a:t>
            </a:r>
          </a:p>
          <a:p>
            <a:r>
              <a:rPr lang="en-US" dirty="0"/>
              <a:t>In 2016, the Obama Administration issued revised Borrower Defense to Repayment (“BDR”) regulations.</a:t>
            </a:r>
          </a:p>
        </p:txBody>
      </p:sp>
    </p:spTree>
    <p:extLst>
      <p:ext uri="{BB962C8B-B14F-4D97-AF65-F5344CB8AC3E}">
        <p14:creationId xmlns:p14="http://schemas.microsoft.com/office/powerpoint/2010/main" val="826312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a:latin typeface="Lato Semibold"/>
                <a:ea typeface="Lato Semibold"/>
                <a:cs typeface="Lato"/>
              </a:rPr>
              <a:t>A Little </a:t>
            </a:r>
            <a:r>
              <a:rPr lang="en-US" cap="all" dirty="0">
                <a:solidFill>
                  <a:srgbClr val="C00000"/>
                </a:solidFill>
                <a:latin typeface="Lato Semibold"/>
                <a:ea typeface="Lato Semibold"/>
                <a:cs typeface="Lato"/>
              </a:rPr>
              <a:t>Background</a:t>
            </a:r>
          </a:p>
        </p:txBody>
      </p:sp>
      <p:sp>
        <p:nvSpPr>
          <p:cNvPr id="5" name="Content Placeholder 2"/>
          <p:cNvSpPr>
            <a:spLocks noGrp="1"/>
          </p:cNvSpPr>
          <p:nvPr>
            <p:ph sz="quarter" idx="10"/>
          </p:nvPr>
        </p:nvSpPr>
        <p:spPr>
          <a:xfrm>
            <a:off x="1920240" y="2236125"/>
            <a:ext cx="8415260" cy="4116810"/>
          </a:xfrm>
        </p:spPr>
        <p:txBody>
          <a:bodyPr>
            <a:normAutofit fontScale="92500" lnSpcReduction="10000"/>
          </a:bodyPr>
          <a:lstStyle/>
          <a:p>
            <a:r>
              <a:rPr lang="en-US" dirty="0"/>
              <a:t>Several of the Obama regulations were challenged in court.</a:t>
            </a:r>
          </a:p>
          <a:p>
            <a:r>
              <a:rPr lang="en-US" dirty="0"/>
              <a:t>Trump Administration set aside several of the Obama regulations and undertook its own rulemaking:</a:t>
            </a:r>
          </a:p>
          <a:p>
            <a:pPr lvl="1"/>
            <a:r>
              <a:rPr lang="en-US" dirty="0"/>
              <a:t>It delayed and ultimately cancelled the Gainful Employment regulations.</a:t>
            </a:r>
          </a:p>
          <a:p>
            <a:pPr lvl="1"/>
            <a:r>
              <a:rPr lang="en-US" dirty="0"/>
              <a:t>It delayed the Obama BDR regulations until it was forced to implement them by the court in October 2018.</a:t>
            </a:r>
          </a:p>
          <a:p>
            <a:pPr lvl="1"/>
            <a:r>
              <a:rPr lang="en-US" dirty="0"/>
              <a:t>It issued new BDR regulations in 2019 that became effective on July 1, 2020.</a:t>
            </a:r>
          </a:p>
          <a:p>
            <a:pPr lvl="1"/>
            <a:r>
              <a:rPr lang="en-US" dirty="0"/>
              <a:t>It issued expanded Title IX regulations that became effective on August 14, 2020.</a:t>
            </a:r>
          </a:p>
        </p:txBody>
      </p:sp>
    </p:spTree>
    <p:extLst>
      <p:ext uri="{BB962C8B-B14F-4D97-AF65-F5344CB8AC3E}">
        <p14:creationId xmlns:p14="http://schemas.microsoft.com/office/powerpoint/2010/main" val="1125158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err="1">
                <a:solidFill>
                  <a:srgbClr val="C00000"/>
                </a:solidFill>
                <a:latin typeface="Lato Semibold"/>
                <a:ea typeface="Lato Semibold"/>
                <a:cs typeface="Lato"/>
              </a:rPr>
              <a:t>biden</a:t>
            </a:r>
            <a:r>
              <a:rPr lang="en-US" cap="all" dirty="0">
                <a:solidFill>
                  <a:srgbClr val="C00000"/>
                </a:solidFill>
                <a:latin typeface="Lato Semibold"/>
                <a:ea typeface="Lato Semibold"/>
                <a:cs typeface="Lato"/>
              </a:rPr>
              <a:t> administration </a:t>
            </a:r>
            <a:r>
              <a:rPr lang="en-US" cap="all" dirty="0">
                <a:latin typeface="Lato Semibold"/>
                <a:ea typeface="Lato Semibold"/>
                <a:cs typeface="Lato"/>
              </a:rPr>
              <a:t>plans</a:t>
            </a:r>
          </a:p>
        </p:txBody>
      </p:sp>
      <p:sp>
        <p:nvSpPr>
          <p:cNvPr id="5" name="Content Placeholder 2"/>
          <p:cNvSpPr>
            <a:spLocks noGrp="1"/>
          </p:cNvSpPr>
          <p:nvPr>
            <p:ph sz="quarter" idx="10"/>
          </p:nvPr>
        </p:nvSpPr>
        <p:spPr>
          <a:xfrm>
            <a:off x="1920240" y="2236125"/>
            <a:ext cx="8415260" cy="4116810"/>
          </a:xfrm>
        </p:spPr>
        <p:txBody>
          <a:bodyPr>
            <a:normAutofit fontScale="92500" lnSpcReduction="10000"/>
          </a:bodyPr>
          <a:lstStyle/>
          <a:p>
            <a:r>
              <a:rPr lang="en-US" dirty="0"/>
              <a:t>The Biden Administration in early 2021 announced its intention to undertake new rulemaking in several key areas.</a:t>
            </a:r>
          </a:p>
          <a:p>
            <a:r>
              <a:rPr lang="en-US" dirty="0"/>
              <a:t>On May 17, 2021, the Department of Education’s Office for Civil Rights (“OCR”) announced that it would hold virtual hearings in the first step toward revising the Trump Administration’s Title IX regulations:</a:t>
            </a:r>
          </a:p>
          <a:p>
            <a:pPr lvl="1"/>
            <a:r>
              <a:rPr lang="en-US" dirty="0"/>
              <a:t>OCR issued proposed regulations in June 2022, and the comment period currently is open.</a:t>
            </a:r>
          </a:p>
          <a:p>
            <a:pPr lvl="1"/>
            <a:r>
              <a:rPr lang="en-US" dirty="0"/>
              <a:t>Because Title IX does not deal with federal student aid matters, it is not subject to Negotiated Rulemaking and therefore is outside the scope of this presentation.</a:t>
            </a:r>
          </a:p>
        </p:txBody>
      </p:sp>
    </p:spTree>
    <p:extLst>
      <p:ext uri="{BB962C8B-B14F-4D97-AF65-F5344CB8AC3E}">
        <p14:creationId xmlns:p14="http://schemas.microsoft.com/office/powerpoint/2010/main" val="32011263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err="1">
                <a:solidFill>
                  <a:srgbClr val="C00000"/>
                </a:solidFill>
                <a:latin typeface="Lato Semibold"/>
                <a:ea typeface="Lato Semibold"/>
                <a:cs typeface="Lato"/>
              </a:rPr>
              <a:t>biden</a:t>
            </a:r>
            <a:r>
              <a:rPr lang="en-US" cap="all" dirty="0">
                <a:solidFill>
                  <a:srgbClr val="C00000"/>
                </a:solidFill>
                <a:latin typeface="Lato Semibold"/>
                <a:ea typeface="Lato Semibold"/>
                <a:cs typeface="Lato"/>
              </a:rPr>
              <a:t> administration </a:t>
            </a:r>
            <a:r>
              <a:rPr lang="en-US" cap="all" dirty="0">
                <a:latin typeface="Lato Semibold"/>
                <a:ea typeface="Lato Semibold"/>
                <a:cs typeface="Lato"/>
              </a:rPr>
              <a:t>plans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On May 24, 2021, ED announced that it would convene several Negotiated Rulemaking committees focusing on various issues centered on affordability, accountability and federal student loans.</a:t>
            </a:r>
          </a:p>
          <a:p>
            <a:r>
              <a:rPr lang="en-US" dirty="0"/>
              <a:t>ED also announced a series of hearings to help it settle on a list of specific topics to be covered in the rulemaking.</a:t>
            </a:r>
          </a:p>
        </p:txBody>
      </p:sp>
    </p:spTree>
    <p:extLst>
      <p:ext uri="{BB962C8B-B14F-4D97-AF65-F5344CB8AC3E}">
        <p14:creationId xmlns:p14="http://schemas.microsoft.com/office/powerpoint/2010/main" val="7103029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962275" y="1378361"/>
            <a:ext cx="7312378" cy="457048"/>
          </a:xfrm>
        </p:spPr>
        <p:txBody>
          <a:bodyPr/>
          <a:lstStyle/>
          <a:p>
            <a:r>
              <a:rPr lang="en-US" cap="all" dirty="0" err="1">
                <a:solidFill>
                  <a:srgbClr val="C00000"/>
                </a:solidFill>
                <a:latin typeface="Lato Semibold"/>
                <a:ea typeface="Lato Semibold"/>
                <a:cs typeface="Lato"/>
              </a:rPr>
              <a:t>biden</a:t>
            </a:r>
            <a:r>
              <a:rPr lang="en-US" cap="all" dirty="0">
                <a:solidFill>
                  <a:srgbClr val="C00000"/>
                </a:solidFill>
                <a:latin typeface="Lato Semibold"/>
                <a:ea typeface="Lato Semibold"/>
                <a:cs typeface="Lato"/>
              </a:rPr>
              <a:t> administration </a:t>
            </a:r>
            <a:r>
              <a:rPr lang="en-US" cap="all" dirty="0">
                <a:latin typeface="Lato Semibold"/>
                <a:ea typeface="Lato Semibold"/>
                <a:cs typeface="Lato"/>
              </a:rPr>
              <a:t>plans</a:t>
            </a:r>
          </a:p>
        </p:txBody>
      </p:sp>
      <p:sp>
        <p:nvSpPr>
          <p:cNvPr id="5" name="Content Placeholder 2"/>
          <p:cNvSpPr>
            <a:spLocks noGrp="1"/>
          </p:cNvSpPr>
          <p:nvPr>
            <p:ph sz="quarter" idx="10"/>
          </p:nvPr>
        </p:nvSpPr>
        <p:spPr>
          <a:xfrm>
            <a:off x="1920240" y="2236125"/>
            <a:ext cx="8415260" cy="4116810"/>
          </a:xfrm>
        </p:spPr>
        <p:txBody>
          <a:bodyPr>
            <a:normAutofit/>
          </a:bodyPr>
          <a:lstStyle/>
          <a:p>
            <a:r>
              <a:rPr lang="en-US" dirty="0"/>
              <a:t>On August 6, 2021, ED announced its intention to establish the first Negotiated Rulemaking committee called the “Affordability and Student Loans (ASL) Committee.”</a:t>
            </a:r>
          </a:p>
          <a:p>
            <a:r>
              <a:rPr lang="en-US" dirty="0"/>
              <a:t>ED also announced the formation of a subcommittee called the “Prison Education Program Subcommittee.”</a:t>
            </a:r>
          </a:p>
          <a:p>
            <a:pPr lvl="1"/>
            <a:r>
              <a:rPr lang="en-US" dirty="0"/>
              <a:t>The subcommittee’s focus was on expanding access to Pell Grant programs for prisoners</a:t>
            </a:r>
          </a:p>
          <a:p>
            <a:pPr lvl="1"/>
            <a:r>
              <a:rPr lang="en-US" dirty="0"/>
              <a:t>It made recommendations to the full committee</a:t>
            </a:r>
          </a:p>
        </p:txBody>
      </p:sp>
    </p:spTree>
    <p:extLst>
      <p:ext uri="{BB962C8B-B14F-4D97-AF65-F5344CB8AC3E}">
        <p14:creationId xmlns:p14="http://schemas.microsoft.com/office/powerpoint/2010/main" val="24713610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10764</TotalTime>
  <Words>2352</Words>
  <Application>Microsoft Office PowerPoint</Application>
  <PresentationFormat>Widescreen</PresentationFormat>
  <Paragraphs>253</Paragraphs>
  <Slides>39</Slides>
  <Notes>35</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39</vt:i4>
      </vt:variant>
    </vt:vector>
  </HeadingPairs>
  <TitlesOfParts>
    <vt:vector size="48" baseType="lpstr">
      <vt:lpstr>Arial</vt:lpstr>
      <vt:lpstr>Calibri</vt:lpstr>
      <vt:lpstr>Calibri Light</vt:lpstr>
      <vt:lpstr>Lato</vt:lpstr>
      <vt:lpstr>Lato Black</vt:lpstr>
      <vt:lpstr>Lato Light</vt:lpstr>
      <vt:lpstr>Lato Medium</vt:lpstr>
      <vt:lpstr>Lato Semibold</vt:lpstr>
      <vt:lpstr>Office Theme</vt:lpstr>
      <vt:lpstr>PowerPoint Presentation</vt:lpstr>
      <vt:lpstr>Presenter Background</vt:lpstr>
      <vt:lpstr>Presenter Background</vt:lpstr>
      <vt:lpstr>LEGAL DISCLAIMER</vt:lpstr>
      <vt:lpstr>A Little Background</vt:lpstr>
      <vt:lpstr>A Little Background</vt:lpstr>
      <vt:lpstr>biden administration plans</vt:lpstr>
      <vt:lpstr>biden administration plans</vt:lpstr>
      <vt:lpstr>biden administration plans</vt:lpstr>
      <vt:lpstr>biden administration plans</vt:lpstr>
      <vt:lpstr>biden administration plans</vt:lpstr>
      <vt:lpstr>biden administration plans</vt:lpstr>
      <vt:lpstr>Negotiated rulemaking meetings</vt:lpstr>
      <vt:lpstr>Negotiated rulemaking meetings</vt:lpstr>
      <vt:lpstr>Negotiated rulemaking meetings</vt:lpstr>
      <vt:lpstr>CURRENT STATUS OF PROPOSED REGULATIONS</vt:lpstr>
      <vt:lpstr>CURRENT STATUS OF PROPOSED REGULATIONS</vt:lpstr>
      <vt:lpstr>CURRENT STATUS OF PROPOSED REGULATIONS</vt:lpstr>
      <vt:lpstr>CURRENT STATUS OF PROPOSED REGULATIONS</vt:lpstr>
      <vt:lpstr>CURRENT STATUS OF PROPOSED REGULATIONS</vt:lpstr>
      <vt:lpstr>BORROWER DEFENSE TO REPAYMENT</vt:lpstr>
      <vt:lpstr>BORROWER DEFENSE TO REPAYMENT</vt:lpstr>
      <vt:lpstr>BORROWER DEFENSE TO REPAYMENT</vt:lpstr>
      <vt:lpstr>BORROWER DEFENSE TO REPAYMENT</vt:lpstr>
      <vt:lpstr>BORROWER DEFENSE TO REPAYMENT</vt:lpstr>
      <vt:lpstr>BORROWER DEFENSE TO REPAYMENT</vt:lpstr>
      <vt:lpstr>BORROWER DEFENSE TO REPAYMENT</vt:lpstr>
      <vt:lpstr>DISPUTES, MANDATORY ARBITRATION AND CLASS ACTION WAIVERS</vt:lpstr>
      <vt:lpstr>Closed school DISCHARGE</vt:lpstr>
      <vt:lpstr>Closed school DISCHARGE</vt:lpstr>
      <vt:lpstr>Closed school DISCHARGE</vt:lpstr>
      <vt:lpstr>TOTAL AND PERMANENT DISABILITY DISCHARGE</vt:lpstr>
      <vt:lpstr>FALSE CERTIFICATION DISCHARGE</vt:lpstr>
      <vt:lpstr>PUBLIC SERVICE LOAN FORGIVENESS PROGRAM</vt:lpstr>
      <vt:lpstr>INTEREST CAPITALIZATION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Brandon Sherman</dc:creator>
  <cp:lastModifiedBy>Roger Swartzwelder</cp:lastModifiedBy>
  <cp:revision>120</cp:revision>
  <dcterms:created xsi:type="dcterms:W3CDTF">2022-01-03T20:46:29Z</dcterms:created>
  <dcterms:modified xsi:type="dcterms:W3CDTF">2022-07-21T20:56:47Z</dcterms:modified>
</cp:coreProperties>
</file>